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embeddedFontLst>
    <p:embeddedFont>
      <p:font typeface="Lato" panose="020B0600000101010101" charset="-127"/>
      <p:regular r:id="rId30"/>
      <p:bold r:id="rId31"/>
      <p:italic r:id="rId32"/>
      <p:boldItalic r:id="rId33"/>
    </p:embeddedFont>
    <p:embeddedFont>
      <p:font typeface="Figtree Black" panose="020B0600000101010101" charset="0"/>
      <p:bold r:id="rId34"/>
      <p:boldItalic r:id="rId35"/>
    </p:embeddedFont>
    <p:embeddedFont>
      <p:font typeface="Hanken Grotesk" panose="020B0600000101010101" charset="0"/>
      <p:regular r:id="rId36"/>
      <p:bold r:id="rId37"/>
      <p:italic r:id="rId38"/>
      <p:boldItalic r:id="rId39"/>
    </p:embeddedFont>
    <p:embeddedFont>
      <p:font typeface="Hanken Grotesk Black" panose="020B0600000101010101" charset="0"/>
      <p:bold r:id="rId40"/>
      <p:boldItalic r:id="rId41"/>
    </p:embeddedFont>
    <p:embeddedFont>
      <p:font typeface="Roboto" panose="020B0600000101010101" charset="0"/>
      <p:regular r:id="rId42"/>
      <p:bold r:id="rId43"/>
      <p:italic r:id="rId44"/>
      <p:boldItalic r:id="rId45"/>
    </p:embeddedFont>
    <p:embeddedFont>
      <p:font typeface="맑은 고딕" panose="020B0503020000020004" pitchFamily="50" charset="-127"/>
      <p:regular r:id="rId46"/>
      <p:bold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0" roundtripDataSignature="AMtx7miB3B8GoxQ/AaF3W5BQ6Txl02+y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DDBD71F-E1FE-469A-B2E4-373E862178C7}">
  <a:tblStyle styleId="{4DDBD71F-E1FE-469A-B2E4-373E862178C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맑은 고딕" panose="020B0503020000020004" pitchFamily="50" charset="-127"/>
        <a:ea typeface="맑은 고딕" panose="020B0503020000020004" pitchFamily="50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nken Grotesk"/>
                <a:sym typeface="Hanken Grotesk"/>
              </a:rPr>
              <a:t> </a:t>
            </a:r>
            <a:endParaRPr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anken Grotesk"/>
              <a:sym typeface="Hanken Grotesk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91bf2b5037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2" name="Google Shape;452;g291bf2b5037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91bf2b5037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" name="Google Shape;459;g291bf2b5037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91bf2b5037_1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3" name="Google Shape;473;g291bf2b5037_1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91bf2b5037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7" name="Google Shape;487;g291bf2b5037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91bf2b5037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1" name="Google Shape;501;g291bf2b5037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91bf2b5037_1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6" name="Google Shape;516;g291bf2b5037_1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91bf2b5037_1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7" name="Google Shape;527;g291bf2b5037_1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91bf2b5037_1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6" name="Google Shape;536;g291bf2b5037_1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91bf2b503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7" name="Google Shape;547;g291bf2b503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91f43bb354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91f43bb354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91f43bb354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91f43bb354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91f43bb354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91f43bb354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91f43bb35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91f43bb35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91bf2b503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5" name="Google Shape;595;g291bf2b5037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91f43bb35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91f43bb35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91f43bb354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91f43bb354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91f43bb35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291f43bb35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91bf2b503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g291bf2b503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91bf2b5037_3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g291bf2b5037_3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5ca61d3fc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g25ca61d3fc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5ca61d3f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6" name="Google Shape;406;g25ca61d3f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5ca61d3fc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6" name="Google Shape;416;g25ca61d3fc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1"/>
          <p:cNvSpPr/>
          <p:nvPr/>
        </p:nvSpPr>
        <p:spPr>
          <a:xfrm>
            <a:off x="7346075" y="130450"/>
            <a:ext cx="4889100" cy="4889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grpSp>
        <p:nvGrpSpPr>
          <p:cNvPr id="11" name="Google Shape;11;p51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12" name="Google Shape;12;p51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  <p:cxnSp>
          <p:nvCxnSpPr>
            <p:cNvPr id="13" name="Google Shape;13;p51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51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5" name="Google Shape;15;p51"/>
          <p:cNvSpPr txBox="1">
            <a:spLocks noGrp="1"/>
          </p:cNvSpPr>
          <p:nvPr>
            <p:ph type="ctrTitle"/>
          </p:nvPr>
        </p:nvSpPr>
        <p:spPr>
          <a:xfrm>
            <a:off x="1087125" y="1670213"/>
            <a:ext cx="5897400" cy="13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6" name="Google Shape;16;p51"/>
          <p:cNvSpPr txBox="1">
            <a:spLocks noGrp="1"/>
          </p:cNvSpPr>
          <p:nvPr>
            <p:ph type="subTitle" idx="1"/>
          </p:nvPr>
        </p:nvSpPr>
        <p:spPr>
          <a:xfrm>
            <a:off x="1087125" y="2997488"/>
            <a:ext cx="58974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7" name="Google Shape;17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60"/>
          <p:cNvSpPr txBox="1">
            <a:spLocks noGrp="1"/>
          </p:cNvSpPr>
          <p:nvPr>
            <p:ph type="title"/>
          </p:nvPr>
        </p:nvSpPr>
        <p:spPr>
          <a:xfrm>
            <a:off x="720000" y="4045175"/>
            <a:ext cx="7710900" cy="56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126" name="Google Shape;126;p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1"/>
          <p:cNvSpPr/>
          <p:nvPr/>
        </p:nvSpPr>
        <p:spPr>
          <a:xfrm>
            <a:off x="2007375" y="277690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grpSp>
        <p:nvGrpSpPr>
          <p:cNvPr id="129" name="Google Shape;129;p61"/>
          <p:cNvGrpSpPr/>
          <p:nvPr/>
        </p:nvGrpSpPr>
        <p:grpSpPr>
          <a:xfrm>
            <a:off x="-25" y="533550"/>
            <a:ext cx="9270975" cy="4075025"/>
            <a:chOff x="-25" y="533550"/>
            <a:chExt cx="9270975" cy="4075025"/>
          </a:xfrm>
        </p:grpSpPr>
        <p:sp>
          <p:nvSpPr>
            <p:cNvPr id="130" name="Google Shape;130;p61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800"/>
                <a:buFont typeface="Arial"/>
                <a:buNone/>
              </a:pPr>
              <a:endParaRPr sz="38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Figtree Black"/>
                <a:sym typeface="Figtree Black"/>
              </a:endParaRPr>
            </a:p>
          </p:txBody>
        </p:sp>
        <p:cxnSp>
          <p:nvCxnSpPr>
            <p:cNvPr id="131" name="Google Shape;131;p61"/>
            <p:cNvCxnSpPr/>
            <p:nvPr/>
          </p:nvCxnSpPr>
          <p:spPr>
            <a:xfrm rot="10800000">
              <a:off x="8430950" y="533550"/>
              <a:ext cx="840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2" name="Google Shape;132;p61"/>
            <p:cNvCxnSpPr/>
            <p:nvPr/>
          </p:nvCxnSpPr>
          <p:spPr>
            <a:xfrm rot="10800000">
              <a:off x="-25" y="4608575"/>
              <a:ext cx="740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33" name="Google Shape;133;p61"/>
          <p:cNvSpPr txBox="1">
            <a:spLocks noGrp="1"/>
          </p:cNvSpPr>
          <p:nvPr>
            <p:ph type="title"/>
          </p:nvPr>
        </p:nvSpPr>
        <p:spPr>
          <a:xfrm>
            <a:off x="1644450" y="1733400"/>
            <a:ext cx="5855100" cy="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3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134" name="Google Shape;134;p6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2"/>
          <p:cNvSpPr/>
          <p:nvPr/>
        </p:nvSpPr>
        <p:spPr>
          <a:xfrm>
            <a:off x="-9243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grpSp>
        <p:nvGrpSpPr>
          <p:cNvPr id="137" name="Google Shape;137;p62"/>
          <p:cNvGrpSpPr/>
          <p:nvPr/>
        </p:nvGrpSpPr>
        <p:grpSpPr>
          <a:xfrm>
            <a:off x="232200" y="232800"/>
            <a:ext cx="8988300" cy="4964300"/>
            <a:chOff x="232200" y="232800"/>
            <a:chExt cx="8988300" cy="4964300"/>
          </a:xfrm>
        </p:grpSpPr>
        <p:sp>
          <p:nvSpPr>
            <p:cNvPr id="138" name="Google Shape;138;p62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  <p:cxnSp>
          <p:nvCxnSpPr>
            <p:cNvPr id="139" name="Google Shape;139;p62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0" name="Google Shape;140;p62"/>
            <p:cNvCxnSpPr/>
            <p:nvPr/>
          </p:nvCxnSpPr>
          <p:spPr>
            <a:xfrm rot="10800000">
              <a:off x="232200" y="4890500"/>
              <a:ext cx="0" cy="30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41" name="Google Shape;141;p62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142" name="Google Shape;142;p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_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3"/>
          <p:cNvSpPr/>
          <p:nvPr/>
        </p:nvSpPr>
        <p:spPr>
          <a:xfrm>
            <a:off x="8240650" y="-926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grpSp>
        <p:nvGrpSpPr>
          <p:cNvPr id="145" name="Google Shape;145;p63"/>
          <p:cNvGrpSpPr/>
          <p:nvPr/>
        </p:nvGrpSpPr>
        <p:grpSpPr>
          <a:xfrm>
            <a:off x="232200" y="-60100"/>
            <a:ext cx="9070200" cy="4977400"/>
            <a:chOff x="232200" y="-60100"/>
            <a:chExt cx="9070200" cy="4977400"/>
          </a:xfrm>
        </p:grpSpPr>
        <p:sp>
          <p:nvSpPr>
            <p:cNvPr id="146" name="Google Shape;146;p6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  <p:cxnSp>
          <p:nvCxnSpPr>
            <p:cNvPr id="147" name="Google Shape;147;p63"/>
            <p:cNvCxnSpPr/>
            <p:nvPr/>
          </p:nvCxnSpPr>
          <p:spPr>
            <a:xfrm rot="10800000">
              <a:off x="232200" y="-60100"/>
              <a:ext cx="0" cy="296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8" name="Google Shape;148;p63"/>
            <p:cNvCxnSpPr/>
            <p:nvPr/>
          </p:nvCxnSpPr>
          <p:spPr>
            <a:xfrm>
              <a:off x="8904900" y="4917300"/>
              <a:ext cx="397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49" name="Google Shape;149;p6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150" name="Google Shape;150;p63"/>
          <p:cNvSpPr txBox="1">
            <a:spLocks noGrp="1"/>
          </p:cNvSpPr>
          <p:nvPr>
            <p:ph type="subTitle" idx="1"/>
          </p:nvPr>
        </p:nvSpPr>
        <p:spPr>
          <a:xfrm>
            <a:off x="2032350" y="1565625"/>
            <a:ext cx="4876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Hanken Grotes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1" name="Google Shape;151;p63"/>
          <p:cNvSpPr txBox="1">
            <a:spLocks noGrp="1"/>
          </p:cNvSpPr>
          <p:nvPr>
            <p:ph type="subTitle" idx="2"/>
          </p:nvPr>
        </p:nvSpPr>
        <p:spPr>
          <a:xfrm>
            <a:off x="2641957" y="2723563"/>
            <a:ext cx="4876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Hanken Grotes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2" name="Google Shape;152;p63"/>
          <p:cNvSpPr txBox="1">
            <a:spLocks noGrp="1"/>
          </p:cNvSpPr>
          <p:nvPr>
            <p:ph type="subTitle" idx="3"/>
          </p:nvPr>
        </p:nvSpPr>
        <p:spPr>
          <a:xfrm>
            <a:off x="3251557" y="3881500"/>
            <a:ext cx="4876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Hanken Grotes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3" name="Google Shape;153;p63"/>
          <p:cNvSpPr txBox="1">
            <a:spLocks noGrp="1"/>
          </p:cNvSpPr>
          <p:nvPr>
            <p:ph type="subTitle" idx="4"/>
          </p:nvPr>
        </p:nvSpPr>
        <p:spPr>
          <a:xfrm>
            <a:off x="2032350" y="1253625"/>
            <a:ext cx="48768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igtree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 dirty="0"/>
          </a:p>
        </p:txBody>
      </p:sp>
      <p:sp>
        <p:nvSpPr>
          <p:cNvPr id="154" name="Google Shape;154;p63"/>
          <p:cNvSpPr txBox="1">
            <a:spLocks noGrp="1"/>
          </p:cNvSpPr>
          <p:nvPr>
            <p:ph type="subTitle" idx="5"/>
          </p:nvPr>
        </p:nvSpPr>
        <p:spPr>
          <a:xfrm>
            <a:off x="2641950" y="2412275"/>
            <a:ext cx="48768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igtree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 dirty="0"/>
          </a:p>
        </p:txBody>
      </p:sp>
      <p:sp>
        <p:nvSpPr>
          <p:cNvPr id="155" name="Google Shape;155;p63"/>
          <p:cNvSpPr txBox="1">
            <a:spLocks noGrp="1"/>
          </p:cNvSpPr>
          <p:nvPr>
            <p:ph type="subTitle" idx="6"/>
          </p:nvPr>
        </p:nvSpPr>
        <p:spPr>
          <a:xfrm>
            <a:off x="3251550" y="3570925"/>
            <a:ext cx="48768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igtree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 dirty="0"/>
          </a:p>
        </p:txBody>
      </p:sp>
      <p:sp>
        <p:nvSpPr>
          <p:cNvPr id="156" name="Google Shape;156;p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4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grpSp>
        <p:nvGrpSpPr>
          <p:cNvPr id="159" name="Google Shape;159;p64"/>
          <p:cNvGrpSpPr/>
          <p:nvPr/>
        </p:nvGrpSpPr>
        <p:grpSpPr>
          <a:xfrm>
            <a:off x="232200" y="232800"/>
            <a:ext cx="8988300" cy="5000100"/>
            <a:chOff x="232200" y="232800"/>
            <a:chExt cx="8988300" cy="5000100"/>
          </a:xfrm>
        </p:grpSpPr>
        <p:sp>
          <p:nvSpPr>
            <p:cNvPr id="160" name="Google Shape;160;p64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  <p:cxnSp>
          <p:nvCxnSpPr>
            <p:cNvPr id="161" name="Google Shape;161;p64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2" name="Google Shape;162;p64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3" name="Google Shape;163;p6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164" name="Google Shape;164;p64"/>
          <p:cNvSpPr txBox="1">
            <a:spLocks noGrp="1"/>
          </p:cNvSpPr>
          <p:nvPr>
            <p:ph type="subTitle" idx="1"/>
          </p:nvPr>
        </p:nvSpPr>
        <p:spPr>
          <a:xfrm>
            <a:off x="977801" y="2514225"/>
            <a:ext cx="2242500" cy="9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5" name="Google Shape;165;p64"/>
          <p:cNvSpPr txBox="1">
            <a:spLocks noGrp="1"/>
          </p:cNvSpPr>
          <p:nvPr>
            <p:ph type="subTitle" idx="2"/>
          </p:nvPr>
        </p:nvSpPr>
        <p:spPr>
          <a:xfrm>
            <a:off x="3450748" y="2514225"/>
            <a:ext cx="2242500" cy="9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6" name="Google Shape;166;p64"/>
          <p:cNvSpPr txBox="1">
            <a:spLocks noGrp="1"/>
          </p:cNvSpPr>
          <p:nvPr>
            <p:ph type="subTitle" idx="3"/>
          </p:nvPr>
        </p:nvSpPr>
        <p:spPr>
          <a:xfrm>
            <a:off x="5923698" y="2514225"/>
            <a:ext cx="2242500" cy="9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7" name="Google Shape;167;p64"/>
          <p:cNvSpPr txBox="1">
            <a:spLocks noGrp="1"/>
          </p:cNvSpPr>
          <p:nvPr>
            <p:ph type="subTitle" idx="4"/>
          </p:nvPr>
        </p:nvSpPr>
        <p:spPr>
          <a:xfrm>
            <a:off x="977803" y="2285625"/>
            <a:ext cx="2242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 dirty="0"/>
          </a:p>
        </p:txBody>
      </p:sp>
      <p:sp>
        <p:nvSpPr>
          <p:cNvPr id="168" name="Google Shape;168;p64"/>
          <p:cNvSpPr txBox="1">
            <a:spLocks noGrp="1"/>
          </p:cNvSpPr>
          <p:nvPr>
            <p:ph type="subTitle" idx="5"/>
          </p:nvPr>
        </p:nvSpPr>
        <p:spPr>
          <a:xfrm>
            <a:off x="3450747" y="2285625"/>
            <a:ext cx="2242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 dirty="0"/>
          </a:p>
        </p:txBody>
      </p:sp>
      <p:sp>
        <p:nvSpPr>
          <p:cNvPr id="169" name="Google Shape;169;p64"/>
          <p:cNvSpPr txBox="1">
            <a:spLocks noGrp="1"/>
          </p:cNvSpPr>
          <p:nvPr>
            <p:ph type="subTitle" idx="6"/>
          </p:nvPr>
        </p:nvSpPr>
        <p:spPr>
          <a:xfrm>
            <a:off x="5923697" y="2285625"/>
            <a:ext cx="2242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 dirty="0"/>
          </a:p>
        </p:txBody>
      </p:sp>
      <p:sp>
        <p:nvSpPr>
          <p:cNvPr id="170" name="Google Shape;170;p6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5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grpSp>
        <p:nvGrpSpPr>
          <p:cNvPr id="173" name="Google Shape;173;p65"/>
          <p:cNvGrpSpPr/>
          <p:nvPr/>
        </p:nvGrpSpPr>
        <p:grpSpPr>
          <a:xfrm>
            <a:off x="232200" y="232800"/>
            <a:ext cx="8988300" cy="5000100"/>
            <a:chOff x="232200" y="232800"/>
            <a:chExt cx="8988300" cy="5000100"/>
          </a:xfrm>
        </p:grpSpPr>
        <p:sp>
          <p:nvSpPr>
            <p:cNvPr id="174" name="Google Shape;174;p6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  <p:cxnSp>
          <p:nvCxnSpPr>
            <p:cNvPr id="175" name="Google Shape;175;p65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6" name="Google Shape;176;p65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77" name="Google Shape;177;p6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178" name="Google Shape;178;p65"/>
          <p:cNvSpPr txBox="1">
            <a:spLocks noGrp="1"/>
          </p:cNvSpPr>
          <p:nvPr>
            <p:ph type="subTitle" idx="1"/>
          </p:nvPr>
        </p:nvSpPr>
        <p:spPr>
          <a:xfrm>
            <a:off x="874134" y="2145979"/>
            <a:ext cx="2199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9" name="Google Shape;179;p65"/>
          <p:cNvSpPr txBox="1">
            <a:spLocks noGrp="1"/>
          </p:cNvSpPr>
          <p:nvPr>
            <p:ph type="subTitle" idx="2"/>
          </p:nvPr>
        </p:nvSpPr>
        <p:spPr>
          <a:xfrm>
            <a:off x="3319800" y="2145979"/>
            <a:ext cx="2199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80" name="Google Shape;180;p65"/>
          <p:cNvSpPr txBox="1">
            <a:spLocks noGrp="1"/>
          </p:cNvSpPr>
          <p:nvPr>
            <p:ph type="subTitle" idx="3"/>
          </p:nvPr>
        </p:nvSpPr>
        <p:spPr>
          <a:xfrm>
            <a:off x="874134" y="3635775"/>
            <a:ext cx="2199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81" name="Google Shape;181;p65"/>
          <p:cNvSpPr txBox="1">
            <a:spLocks noGrp="1"/>
          </p:cNvSpPr>
          <p:nvPr>
            <p:ph type="subTitle" idx="4"/>
          </p:nvPr>
        </p:nvSpPr>
        <p:spPr>
          <a:xfrm>
            <a:off x="3319800" y="3635775"/>
            <a:ext cx="2199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82" name="Google Shape;182;p65"/>
          <p:cNvSpPr txBox="1">
            <a:spLocks noGrp="1"/>
          </p:cNvSpPr>
          <p:nvPr>
            <p:ph type="subTitle" idx="5"/>
          </p:nvPr>
        </p:nvSpPr>
        <p:spPr>
          <a:xfrm>
            <a:off x="5765466" y="2145979"/>
            <a:ext cx="2199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83" name="Google Shape;183;p65"/>
          <p:cNvSpPr txBox="1">
            <a:spLocks noGrp="1"/>
          </p:cNvSpPr>
          <p:nvPr>
            <p:ph type="subTitle" idx="6"/>
          </p:nvPr>
        </p:nvSpPr>
        <p:spPr>
          <a:xfrm>
            <a:off x="5765466" y="3635775"/>
            <a:ext cx="2199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84" name="Google Shape;184;p65"/>
          <p:cNvSpPr txBox="1">
            <a:spLocks noGrp="1"/>
          </p:cNvSpPr>
          <p:nvPr>
            <p:ph type="subTitle" idx="7"/>
          </p:nvPr>
        </p:nvSpPr>
        <p:spPr>
          <a:xfrm>
            <a:off x="872334" y="1769325"/>
            <a:ext cx="220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 dirty="0"/>
          </a:p>
        </p:txBody>
      </p:sp>
      <p:sp>
        <p:nvSpPr>
          <p:cNvPr id="185" name="Google Shape;185;p65"/>
          <p:cNvSpPr txBox="1">
            <a:spLocks noGrp="1"/>
          </p:cNvSpPr>
          <p:nvPr>
            <p:ph type="subTitle" idx="8"/>
          </p:nvPr>
        </p:nvSpPr>
        <p:spPr>
          <a:xfrm>
            <a:off x="3318000" y="1769325"/>
            <a:ext cx="220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 dirty="0"/>
          </a:p>
        </p:txBody>
      </p:sp>
      <p:sp>
        <p:nvSpPr>
          <p:cNvPr id="186" name="Google Shape;186;p65"/>
          <p:cNvSpPr txBox="1">
            <a:spLocks noGrp="1"/>
          </p:cNvSpPr>
          <p:nvPr>
            <p:ph type="subTitle" idx="9"/>
          </p:nvPr>
        </p:nvSpPr>
        <p:spPr>
          <a:xfrm>
            <a:off x="5763666" y="1769325"/>
            <a:ext cx="220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 dirty="0"/>
          </a:p>
        </p:txBody>
      </p:sp>
      <p:sp>
        <p:nvSpPr>
          <p:cNvPr id="187" name="Google Shape;187;p65"/>
          <p:cNvSpPr txBox="1">
            <a:spLocks noGrp="1"/>
          </p:cNvSpPr>
          <p:nvPr>
            <p:ph type="subTitle" idx="13"/>
          </p:nvPr>
        </p:nvSpPr>
        <p:spPr>
          <a:xfrm>
            <a:off x="872334" y="3258926"/>
            <a:ext cx="220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 dirty="0"/>
          </a:p>
        </p:txBody>
      </p:sp>
      <p:sp>
        <p:nvSpPr>
          <p:cNvPr id="188" name="Google Shape;188;p65"/>
          <p:cNvSpPr txBox="1">
            <a:spLocks noGrp="1"/>
          </p:cNvSpPr>
          <p:nvPr>
            <p:ph type="subTitle" idx="14"/>
          </p:nvPr>
        </p:nvSpPr>
        <p:spPr>
          <a:xfrm>
            <a:off x="3318000" y="3258926"/>
            <a:ext cx="220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 dirty="0"/>
          </a:p>
        </p:txBody>
      </p:sp>
      <p:sp>
        <p:nvSpPr>
          <p:cNvPr id="189" name="Google Shape;189;p65"/>
          <p:cNvSpPr txBox="1">
            <a:spLocks noGrp="1"/>
          </p:cNvSpPr>
          <p:nvPr>
            <p:ph type="subTitle" idx="15"/>
          </p:nvPr>
        </p:nvSpPr>
        <p:spPr>
          <a:xfrm>
            <a:off x="5763666" y="3258926"/>
            <a:ext cx="220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 dirty="0"/>
          </a:p>
        </p:txBody>
      </p:sp>
      <p:sp>
        <p:nvSpPr>
          <p:cNvPr id="190" name="Google Shape;190;p6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6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grpSp>
        <p:nvGrpSpPr>
          <p:cNvPr id="193" name="Google Shape;193;p66"/>
          <p:cNvGrpSpPr/>
          <p:nvPr/>
        </p:nvGrpSpPr>
        <p:grpSpPr>
          <a:xfrm>
            <a:off x="-19050" y="232800"/>
            <a:ext cx="8930250" cy="5027400"/>
            <a:chOff x="-19050" y="232800"/>
            <a:chExt cx="8930250" cy="5027400"/>
          </a:xfrm>
        </p:grpSpPr>
        <p:sp>
          <p:nvSpPr>
            <p:cNvPr id="194" name="Google Shape;194;p6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  <p:cxnSp>
          <p:nvCxnSpPr>
            <p:cNvPr id="195" name="Google Shape;195;p66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6" name="Google Shape;196;p66"/>
            <p:cNvCxnSpPr/>
            <p:nvPr/>
          </p:nvCxnSpPr>
          <p:spPr>
            <a:xfrm>
              <a:off x="8911200" y="4917300"/>
              <a:ext cx="0" cy="342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97" name="Google Shape;197;p6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198" name="Google Shape;198;p66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Hanken Grotesk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9" name="Google Shape;199;p6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67"/>
          <p:cNvSpPr/>
          <p:nvPr/>
        </p:nvSpPr>
        <p:spPr>
          <a:xfrm>
            <a:off x="8240650" y="-926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grpSp>
        <p:nvGrpSpPr>
          <p:cNvPr id="202" name="Google Shape;202;p67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203" name="Google Shape;203;p67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  <p:cxnSp>
          <p:nvCxnSpPr>
            <p:cNvPr id="204" name="Google Shape;204;p67"/>
            <p:cNvCxnSpPr/>
            <p:nvPr/>
          </p:nvCxnSpPr>
          <p:spPr>
            <a:xfrm rot="10800000">
              <a:off x="-1905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5" name="Google Shape;205;p67"/>
            <p:cNvCxnSpPr/>
            <p:nvPr/>
          </p:nvCxnSpPr>
          <p:spPr>
            <a:xfrm rot="10800000">
              <a:off x="891120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06" name="Google Shape;206;p67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207" name="Google Shape;207;p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8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grpSp>
        <p:nvGrpSpPr>
          <p:cNvPr id="210" name="Google Shape;210;p68"/>
          <p:cNvGrpSpPr/>
          <p:nvPr/>
        </p:nvGrpSpPr>
        <p:grpSpPr>
          <a:xfrm>
            <a:off x="-77100" y="232800"/>
            <a:ext cx="8988300" cy="4964300"/>
            <a:chOff x="-77100" y="232800"/>
            <a:chExt cx="8988300" cy="4964300"/>
          </a:xfrm>
        </p:grpSpPr>
        <p:sp>
          <p:nvSpPr>
            <p:cNvPr id="211" name="Google Shape;211;p6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  <p:cxnSp>
          <p:nvCxnSpPr>
            <p:cNvPr id="212" name="Google Shape;212;p68"/>
            <p:cNvCxnSpPr/>
            <p:nvPr/>
          </p:nvCxnSpPr>
          <p:spPr>
            <a:xfrm rot="10800000">
              <a:off x="-771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3" name="Google Shape;213;p68"/>
            <p:cNvCxnSpPr/>
            <p:nvPr/>
          </p:nvCxnSpPr>
          <p:spPr>
            <a:xfrm rot="10800000">
              <a:off x="8911200" y="4890500"/>
              <a:ext cx="0" cy="30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14" name="Google Shape;214;p6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215" name="Google Shape;215;p68"/>
          <p:cNvSpPr txBox="1">
            <a:spLocks noGrp="1"/>
          </p:cNvSpPr>
          <p:nvPr>
            <p:ph type="subTitle" idx="1"/>
          </p:nvPr>
        </p:nvSpPr>
        <p:spPr>
          <a:xfrm>
            <a:off x="4651268" y="1736553"/>
            <a:ext cx="3772800" cy="27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 dirty="0"/>
          </a:p>
        </p:txBody>
      </p:sp>
      <p:sp>
        <p:nvSpPr>
          <p:cNvPr id="216" name="Google Shape;216;p68"/>
          <p:cNvSpPr txBox="1">
            <a:spLocks noGrp="1"/>
          </p:cNvSpPr>
          <p:nvPr>
            <p:ph type="subTitle" idx="2"/>
          </p:nvPr>
        </p:nvSpPr>
        <p:spPr>
          <a:xfrm>
            <a:off x="720000" y="1736553"/>
            <a:ext cx="3772800" cy="27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>
            <a:endParaRPr dirty="0"/>
          </a:p>
        </p:txBody>
      </p:sp>
      <p:sp>
        <p:nvSpPr>
          <p:cNvPr id="217" name="Google Shape;217;p68"/>
          <p:cNvSpPr txBox="1">
            <a:spLocks noGrp="1"/>
          </p:cNvSpPr>
          <p:nvPr>
            <p:ph type="subTitle" idx="3"/>
          </p:nvPr>
        </p:nvSpPr>
        <p:spPr>
          <a:xfrm>
            <a:off x="720000" y="1451250"/>
            <a:ext cx="37728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igtree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 dirty="0"/>
          </a:p>
        </p:txBody>
      </p:sp>
      <p:sp>
        <p:nvSpPr>
          <p:cNvPr id="218" name="Google Shape;218;p68"/>
          <p:cNvSpPr txBox="1">
            <a:spLocks noGrp="1"/>
          </p:cNvSpPr>
          <p:nvPr>
            <p:ph type="subTitle" idx="4"/>
          </p:nvPr>
        </p:nvSpPr>
        <p:spPr>
          <a:xfrm>
            <a:off x="4651268" y="1451250"/>
            <a:ext cx="37728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igtree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 dirty="0"/>
          </a:p>
        </p:txBody>
      </p:sp>
      <p:sp>
        <p:nvSpPr>
          <p:cNvPr id="219" name="Google Shape;219;p6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9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grpSp>
        <p:nvGrpSpPr>
          <p:cNvPr id="222" name="Google Shape;222;p69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223" name="Google Shape;223;p6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  <p:cxnSp>
          <p:nvCxnSpPr>
            <p:cNvPr id="224" name="Google Shape;224;p69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5" name="Google Shape;225;p69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26" name="Google Shape;226;p6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227" name="Google Shape;227;p69"/>
          <p:cNvSpPr txBox="1">
            <a:spLocks noGrp="1"/>
          </p:cNvSpPr>
          <p:nvPr>
            <p:ph type="subTitle" idx="1"/>
          </p:nvPr>
        </p:nvSpPr>
        <p:spPr>
          <a:xfrm>
            <a:off x="1762571" y="1752725"/>
            <a:ext cx="26874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8" name="Google Shape;228;p69"/>
          <p:cNvSpPr txBox="1">
            <a:spLocks noGrp="1"/>
          </p:cNvSpPr>
          <p:nvPr>
            <p:ph type="subTitle" idx="2"/>
          </p:nvPr>
        </p:nvSpPr>
        <p:spPr>
          <a:xfrm>
            <a:off x="5132667" y="1752725"/>
            <a:ext cx="26874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9" name="Google Shape;229;p69"/>
          <p:cNvSpPr txBox="1">
            <a:spLocks noGrp="1"/>
          </p:cNvSpPr>
          <p:nvPr>
            <p:ph type="subTitle" idx="3"/>
          </p:nvPr>
        </p:nvSpPr>
        <p:spPr>
          <a:xfrm>
            <a:off x="1762571" y="3336725"/>
            <a:ext cx="26874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0" name="Google Shape;230;p69"/>
          <p:cNvSpPr txBox="1">
            <a:spLocks noGrp="1"/>
          </p:cNvSpPr>
          <p:nvPr>
            <p:ph type="subTitle" idx="4"/>
          </p:nvPr>
        </p:nvSpPr>
        <p:spPr>
          <a:xfrm>
            <a:off x="5132667" y="3336725"/>
            <a:ext cx="26874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1" name="Google Shape;231;p69"/>
          <p:cNvSpPr txBox="1">
            <a:spLocks noGrp="1"/>
          </p:cNvSpPr>
          <p:nvPr>
            <p:ph type="subTitle" idx="5"/>
          </p:nvPr>
        </p:nvSpPr>
        <p:spPr>
          <a:xfrm>
            <a:off x="1762571" y="1524200"/>
            <a:ext cx="26874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 dirty="0"/>
          </a:p>
        </p:txBody>
      </p:sp>
      <p:sp>
        <p:nvSpPr>
          <p:cNvPr id="232" name="Google Shape;232;p69"/>
          <p:cNvSpPr txBox="1">
            <a:spLocks noGrp="1"/>
          </p:cNvSpPr>
          <p:nvPr>
            <p:ph type="subTitle" idx="6"/>
          </p:nvPr>
        </p:nvSpPr>
        <p:spPr>
          <a:xfrm>
            <a:off x="5132667" y="1524200"/>
            <a:ext cx="26874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 dirty="0"/>
          </a:p>
        </p:txBody>
      </p:sp>
      <p:sp>
        <p:nvSpPr>
          <p:cNvPr id="233" name="Google Shape;233;p69"/>
          <p:cNvSpPr txBox="1">
            <a:spLocks noGrp="1"/>
          </p:cNvSpPr>
          <p:nvPr>
            <p:ph type="subTitle" idx="7"/>
          </p:nvPr>
        </p:nvSpPr>
        <p:spPr>
          <a:xfrm>
            <a:off x="1762571" y="3091838"/>
            <a:ext cx="26874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 dirty="0"/>
          </a:p>
        </p:txBody>
      </p:sp>
      <p:sp>
        <p:nvSpPr>
          <p:cNvPr id="234" name="Google Shape;234;p69"/>
          <p:cNvSpPr txBox="1">
            <a:spLocks noGrp="1"/>
          </p:cNvSpPr>
          <p:nvPr>
            <p:ph type="subTitle" idx="8"/>
          </p:nvPr>
        </p:nvSpPr>
        <p:spPr>
          <a:xfrm>
            <a:off x="5132667" y="3091838"/>
            <a:ext cx="26874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 dirty="0"/>
          </a:p>
        </p:txBody>
      </p:sp>
      <p:sp>
        <p:nvSpPr>
          <p:cNvPr id="235" name="Google Shape;235;p6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2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grpSp>
        <p:nvGrpSpPr>
          <p:cNvPr id="20" name="Google Shape;20;p52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grpSp>
          <p:nvGrpSpPr>
            <p:cNvPr id="21" name="Google Shape;21;p52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sp>
            <p:nvSpPr>
              <p:cNvPr id="22" name="Google Shape;22;p52"/>
              <p:cNvSpPr/>
              <p:nvPr/>
            </p:nvSpPr>
            <p:spPr>
              <a:xfrm>
                <a:off x="232200" y="232800"/>
                <a:ext cx="8679000" cy="46845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endParaRPr>
              </a:p>
            </p:txBody>
          </p:sp>
          <p:cxnSp>
            <p:nvCxnSpPr>
              <p:cNvPr id="23" name="Google Shape;23;p52"/>
              <p:cNvCxnSpPr/>
              <p:nvPr/>
            </p:nvCxnSpPr>
            <p:spPr>
              <a:xfrm rot="10800000">
                <a:off x="8911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4" name="Google Shape;24;p52"/>
              <p:cNvCxnSpPr/>
              <p:nvPr/>
            </p:nvCxnSpPr>
            <p:spPr>
              <a:xfrm rot="10800000">
                <a:off x="232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25" name="Google Shape;25;p52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</p:grpSp>
      <p:sp>
        <p:nvSpPr>
          <p:cNvPr id="26" name="Google Shape;26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70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grpSp>
        <p:nvGrpSpPr>
          <p:cNvPr id="238" name="Google Shape;238;p70"/>
          <p:cNvGrpSpPr/>
          <p:nvPr/>
        </p:nvGrpSpPr>
        <p:grpSpPr>
          <a:xfrm>
            <a:off x="-19050" y="-16000"/>
            <a:ext cx="8930250" cy="4933300"/>
            <a:chOff x="-19050" y="-16000"/>
            <a:chExt cx="8930250" cy="4933300"/>
          </a:xfrm>
        </p:grpSpPr>
        <p:sp>
          <p:nvSpPr>
            <p:cNvPr id="239" name="Google Shape;239;p70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  <p:cxnSp>
          <p:nvCxnSpPr>
            <p:cNvPr id="240" name="Google Shape;240;p70"/>
            <p:cNvCxnSpPr/>
            <p:nvPr/>
          </p:nvCxnSpPr>
          <p:spPr>
            <a:xfrm rot="10800000">
              <a:off x="-1905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1" name="Google Shape;241;p70"/>
            <p:cNvCxnSpPr/>
            <p:nvPr/>
          </p:nvCxnSpPr>
          <p:spPr>
            <a:xfrm rot="10800000">
              <a:off x="8911200" y="-16000"/>
              <a:ext cx="0" cy="258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42" name="Google Shape;242;p70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243" name="Google Shape;243;p70"/>
          <p:cNvSpPr txBox="1">
            <a:spLocks noGrp="1"/>
          </p:cNvSpPr>
          <p:nvPr>
            <p:ph type="subTitle" idx="1"/>
          </p:nvPr>
        </p:nvSpPr>
        <p:spPr>
          <a:xfrm>
            <a:off x="1733625" y="1361025"/>
            <a:ext cx="6580200" cy="29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 dirty="0"/>
          </a:p>
        </p:txBody>
      </p:sp>
      <p:sp>
        <p:nvSpPr>
          <p:cNvPr id="244" name="Google Shape;244;p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71"/>
          <p:cNvSpPr/>
          <p:nvPr/>
        </p:nvSpPr>
        <p:spPr>
          <a:xfrm>
            <a:off x="-923000" y="-945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grpSp>
        <p:nvGrpSpPr>
          <p:cNvPr id="247" name="Google Shape;247;p71"/>
          <p:cNvGrpSpPr/>
          <p:nvPr/>
        </p:nvGrpSpPr>
        <p:grpSpPr>
          <a:xfrm>
            <a:off x="-19050" y="232800"/>
            <a:ext cx="9176275" cy="4684500"/>
            <a:chOff x="-19050" y="232800"/>
            <a:chExt cx="9176275" cy="4684500"/>
          </a:xfrm>
        </p:grpSpPr>
        <p:sp>
          <p:nvSpPr>
            <p:cNvPr id="248" name="Google Shape;248;p71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  <p:cxnSp>
          <p:nvCxnSpPr>
            <p:cNvPr id="249" name="Google Shape;249;p71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0" name="Google Shape;250;p71"/>
            <p:cNvCxnSpPr/>
            <p:nvPr/>
          </p:nvCxnSpPr>
          <p:spPr>
            <a:xfrm>
              <a:off x="8917525" y="4917300"/>
              <a:ext cx="239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51" name="Google Shape;251;p71"/>
          <p:cNvSpPr txBox="1">
            <a:spLocks noGrp="1"/>
          </p:cNvSpPr>
          <p:nvPr>
            <p:ph type="title"/>
          </p:nvPr>
        </p:nvSpPr>
        <p:spPr>
          <a:xfrm>
            <a:off x="878875" y="1533125"/>
            <a:ext cx="30249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252" name="Google Shape;252;p71"/>
          <p:cNvSpPr txBox="1">
            <a:spLocks noGrp="1"/>
          </p:cNvSpPr>
          <p:nvPr>
            <p:ph type="subTitle" idx="1"/>
          </p:nvPr>
        </p:nvSpPr>
        <p:spPr>
          <a:xfrm>
            <a:off x="878875" y="2175300"/>
            <a:ext cx="3024900" cy="12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53" name="Google Shape;253;p7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72"/>
          <p:cNvSpPr/>
          <p:nvPr/>
        </p:nvSpPr>
        <p:spPr>
          <a:xfrm>
            <a:off x="6677100" y="-9050"/>
            <a:ext cx="5161500" cy="51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grpSp>
        <p:nvGrpSpPr>
          <p:cNvPr id="256" name="Google Shape;256;p72"/>
          <p:cNvGrpSpPr/>
          <p:nvPr/>
        </p:nvGrpSpPr>
        <p:grpSpPr>
          <a:xfrm>
            <a:off x="713223" y="-79050"/>
            <a:ext cx="8791100" cy="4687625"/>
            <a:chOff x="-669332" y="-79050"/>
            <a:chExt cx="10173707" cy="4687625"/>
          </a:xfrm>
        </p:grpSpPr>
        <p:sp>
          <p:nvSpPr>
            <p:cNvPr id="257" name="Google Shape;257;p72"/>
            <p:cNvSpPr/>
            <p:nvPr/>
          </p:nvSpPr>
          <p:spPr>
            <a:xfrm>
              <a:off x="-669325" y="533550"/>
              <a:ext cx="91002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  <p:cxnSp>
          <p:nvCxnSpPr>
            <p:cNvPr id="258" name="Google Shape;258;p72"/>
            <p:cNvCxnSpPr/>
            <p:nvPr/>
          </p:nvCxnSpPr>
          <p:spPr>
            <a:xfrm rot="10800000">
              <a:off x="-669332" y="-79050"/>
              <a:ext cx="0" cy="624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9" name="Google Shape;259;p72"/>
            <p:cNvCxnSpPr/>
            <p:nvPr/>
          </p:nvCxnSpPr>
          <p:spPr>
            <a:xfrm>
              <a:off x="8425275" y="4608575"/>
              <a:ext cx="10791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60" name="Google Shape;260;p72"/>
          <p:cNvSpPr txBox="1">
            <a:spLocks noGrp="1"/>
          </p:cNvSpPr>
          <p:nvPr>
            <p:ph type="title"/>
          </p:nvPr>
        </p:nvSpPr>
        <p:spPr>
          <a:xfrm>
            <a:off x="1094263" y="778325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261" name="Google Shape;261;p72"/>
          <p:cNvSpPr txBox="1">
            <a:spLocks noGrp="1"/>
          </p:cNvSpPr>
          <p:nvPr>
            <p:ph type="subTitle" idx="1"/>
          </p:nvPr>
        </p:nvSpPr>
        <p:spPr>
          <a:xfrm>
            <a:off x="1094225" y="1651512"/>
            <a:ext cx="4448100" cy="12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62" name="Google Shape;262;p72"/>
          <p:cNvSpPr txBox="1"/>
          <p:nvPr/>
        </p:nvSpPr>
        <p:spPr>
          <a:xfrm>
            <a:off x="1094225" y="3383825"/>
            <a:ext cx="57972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nken Grotesk"/>
                <a:sym typeface="Hanken Grotesk"/>
              </a:rPr>
              <a:t>CREDITS: This presentation template was created by </a:t>
            </a:r>
            <a:r>
              <a:rPr lang="en" sz="1200" b="1" i="0" u="sng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nken Grotesk"/>
                <a:sym typeface="Hanken Grotesk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nken Grotesk"/>
                <a:sym typeface="Hanken Grotesk"/>
              </a:rPr>
              <a:t>,</a:t>
            </a:r>
            <a:r>
              <a:rPr lang="en" sz="12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nken Grotesk"/>
                <a:sym typeface="Hanken Grotesk"/>
              </a:rPr>
              <a:t> and includes icons by</a:t>
            </a:r>
            <a:r>
              <a:rPr lang="en" sz="1200" b="1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nken Grotesk"/>
                <a:sym typeface="Hanken Grotesk"/>
              </a:rPr>
              <a:t> </a:t>
            </a:r>
            <a:r>
              <a:rPr lang="en" sz="1200" b="1" i="0" u="sng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nken Grotesk"/>
                <a:sym typeface="Hanken Grotesk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nken Grotesk"/>
                <a:sym typeface="Hanken Grotesk"/>
              </a:rPr>
              <a:t>,</a:t>
            </a:r>
            <a:r>
              <a:rPr lang="en" sz="12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nken Grotesk"/>
                <a:sym typeface="Hanken Grotesk"/>
              </a:rPr>
              <a:t> and infographics &amp; images by </a:t>
            </a:r>
            <a:r>
              <a:rPr lang="en" sz="1200" b="1" i="0" u="sng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nken Grotesk"/>
                <a:sym typeface="Hanken Grotesk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 i="0" u="sng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nken Grotesk"/>
                <a:sym typeface="Hanken Grotesk"/>
              </a:rPr>
              <a:t> </a:t>
            </a:r>
            <a:endParaRPr sz="1200" b="1" i="0" u="sng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anken Grotesk"/>
              <a:sym typeface="Hanken Grotesk"/>
            </a:endParaRPr>
          </a:p>
        </p:txBody>
      </p:sp>
      <p:sp>
        <p:nvSpPr>
          <p:cNvPr id="263" name="Google Shape;263;p7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73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grpSp>
        <p:nvGrpSpPr>
          <p:cNvPr id="266" name="Google Shape;266;p73"/>
          <p:cNvGrpSpPr/>
          <p:nvPr/>
        </p:nvGrpSpPr>
        <p:grpSpPr>
          <a:xfrm>
            <a:off x="232200" y="232800"/>
            <a:ext cx="8937900" cy="4932875"/>
            <a:chOff x="232200" y="232800"/>
            <a:chExt cx="8937900" cy="4932875"/>
          </a:xfrm>
        </p:grpSpPr>
        <p:sp>
          <p:nvSpPr>
            <p:cNvPr id="267" name="Google Shape;267;p7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  <p:cxnSp>
          <p:nvCxnSpPr>
            <p:cNvPr id="268" name="Google Shape;268;p73"/>
            <p:cNvCxnSpPr/>
            <p:nvPr/>
          </p:nvCxnSpPr>
          <p:spPr>
            <a:xfrm rot="10800000">
              <a:off x="891120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" name="Google Shape;269;p73"/>
            <p:cNvCxnSpPr/>
            <p:nvPr/>
          </p:nvCxnSpPr>
          <p:spPr>
            <a:xfrm>
              <a:off x="233525" y="4913075"/>
              <a:ext cx="0" cy="252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70" name="Google Shape;270;p73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271" name="Google Shape;271;p73"/>
          <p:cNvSpPr txBox="1">
            <a:spLocks noGrp="1"/>
          </p:cNvSpPr>
          <p:nvPr>
            <p:ph type="subTitle" idx="1"/>
          </p:nvPr>
        </p:nvSpPr>
        <p:spPr>
          <a:xfrm>
            <a:off x="713250" y="1017725"/>
            <a:ext cx="7717500" cy="8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72" name="Google Shape;272;p7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0_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74"/>
          <p:cNvSpPr/>
          <p:nvPr/>
        </p:nvSpPr>
        <p:spPr>
          <a:xfrm>
            <a:off x="7069475" y="3282725"/>
            <a:ext cx="3701700" cy="3701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grpSp>
        <p:nvGrpSpPr>
          <p:cNvPr id="275" name="Google Shape;275;p74"/>
          <p:cNvGrpSpPr/>
          <p:nvPr/>
        </p:nvGrpSpPr>
        <p:grpSpPr>
          <a:xfrm>
            <a:off x="-19050" y="232800"/>
            <a:ext cx="8930250" cy="5117250"/>
            <a:chOff x="-19050" y="232800"/>
            <a:chExt cx="8930250" cy="5117250"/>
          </a:xfrm>
        </p:grpSpPr>
        <p:sp>
          <p:nvSpPr>
            <p:cNvPr id="276" name="Google Shape;276;p74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  <p:cxnSp>
          <p:nvCxnSpPr>
            <p:cNvPr id="277" name="Google Shape;277;p74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" name="Google Shape;278;p74"/>
            <p:cNvCxnSpPr/>
            <p:nvPr/>
          </p:nvCxnSpPr>
          <p:spPr>
            <a:xfrm rot="10800000">
              <a:off x="8911200" y="4917150"/>
              <a:ext cx="0" cy="432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79" name="Google Shape;279;p74"/>
          <p:cNvSpPr txBox="1">
            <a:spLocks noGrp="1"/>
          </p:cNvSpPr>
          <p:nvPr>
            <p:ph type="title"/>
          </p:nvPr>
        </p:nvSpPr>
        <p:spPr>
          <a:xfrm>
            <a:off x="722326" y="445025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280" name="Google Shape;280;p74"/>
          <p:cNvSpPr txBox="1">
            <a:spLocks noGrp="1"/>
          </p:cNvSpPr>
          <p:nvPr>
            <p:ph type="subTitle" idx="1"/>
          </p:nvPr>
        </p:nvSpPr>
        <p:spPr>
          <a:xfrm>
            <a:off x="713175" y="1421525"/>
            <a:ext cx="5945400" cy="26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81" name="Google Shape;281;p7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78"/>
          <p:cNvSpPr/>
          <p:nvPr/>
        </p:nvSpPr>
        <p:spPr>
          <a:xfrm>
            <a:off x="-2613450" y="-126025"/>
            <a:ext cx="5402100" cy="540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grpSp>
        <p:nvGrpSpPr>
          <p:cNvPr id="284" name="Google Shape;284;p78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285" name="Google Shape;285;p78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  <p:cxnSp>
          <p:nvCxnSpPr>
            <p:cNvPr id="286" name="Google Shape;286;p78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" name="Google Shape;287;p78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88" name="Google Shape;288;p78"/>
          <p:cNvSpPr txBox="1">
            <a:spLocks noGrp="1"/>
          </p:cNvSpPr>
          <p:nvPr>
            <p:ph type="title"/>
          </p:nvPr>
        </p:nvSpPr>
        <p:spPr>
          <a:xfrm>
            <a:off x="3496850" y="1021763"/>
            <a:ext cx="4294800" cy="20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289" name="Google Shape;289;p78"/>
          <p:cNvSpPr txBox="1">
            <a:spLocks noGrp="1"/>
          </p:cNvSpPr>
          <p:nvPr>
            <p:ph type="subTitle" idx="1"/>
          </p:nvPr>
        </p:nvSpPr>
        <p:spPr>
          <a:xfrm>
            <a:off x="3496850" y="3117038"/>
            <a:ext cx="4294800" cy="10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90" name="Google Shape;290;p7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80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grpSp>
        <p:nvGrpSpPr>
          <p:cNvPr id="295" name="Google Shape;295;p80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sp>
          <p:nvSpPr>
            <p:cNvPr id="296" name="Google Shape;296;p80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  <p:grpSp>
          <p:nvGrpSpPr>
            <p:cNvPr id="297" name="Google Shape;297;p80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cxnSp>
            <p:nvCxnSpPr>
              <p:cNvPr id="298" name="Google Shape;298;p80"/>
              <p:cNvCxnSpPr/>
              <p:nvPr/>
            </p:nvCxnSpPr>
            <p:spPr>
              <a:xfrm rot="10800000">
                <a:off x="232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99" name="Google Shape;299;p80"/>
              <p:cNvCxnSpPr/>
              <p:nvPr/>
            </p:nvCxnSpPr>
            <p:spPr>
              <a:xfrm rot="10800000">
                <a:off x="8911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300" name="Google Shape;300;p8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81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grpSp>
        <p:nvGrpSpPr>
          <p:cNvPr id="303" name="Google Shape;303;p81"/>
          <p:cNvGrpSpPr/>
          <p:nvPr/>
        </p:nvGrpSpPr>
        <p:grpSpPr>
          <a:xfrm>
            <a:off x="232200" y="232800"/>
            <a:ext cx="9045000" cy="4975500"/>
            <a:chOff x="232200" y="232800"/>
            <a:chExt cx="9045000" cy="4975500"/>
          </a:xfrm>
        </p:grpSpPr>
        <p:sp>
          <p:nvSpPr>
            <p:cNvPr id="304" name="Google Shape;304;p81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  <p:cxnSp>
          <p:nvCxnSpPr>
            <p:cNvPr id="305" name="Google Shape;305;p81"/>
            <p:cNvCxnSpPr/>
            <p:nvPr/>
          </p:nvCxnSpPr>
          <p:spPr>
            <a:xfrm>
              <a:off x="8911200" y="232800"/>
              <a:ext cx="366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6" name="Google Shape;306;p81"/>
            <p:cNvCxnSpPr/>
            <p:nvPr/>
          </p:nvCxnSpPr>
          <p:spPr>
            <a:xfrm>
              <a:off x="232200" y="4917300"/>
              <a:ext cx="1200" cy="291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07" name="Google Shape;307;p8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3"/>
          <p:cNvSpPr/>
          <p:nvPr/>
        </p:nvSpPr>
        <p:spPr>
          <a:xfrm>
            <a:off x="-941925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grpSp>
        <p:nvGrpSpPr>
          <p:cNvPr id="30" name="Google Shape;30;p53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31" name="Google Shape;31;p5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  <p:cxnSp>
          <p:nvCxnSpPr>
            <p:cNvPr id="32" name="Google Shape;32;p53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" name="Google Shape;33;p53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" name="Google Shape;34;p53"/>
          <p:cNvSpPr txBox="1">
            <a:spLocks noGrp="1"/>
          </p:cNvSpPr>
          <p:nvPr>
            <p:ph type="title"/>
          </p:nvPr>
        </p:nvSpPr>
        <p:spPr>
          <a:xfrm>
            <a:off x="6632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53"/>
          <p:cNvSpPr txBox="1">
            <a:spLocks noGrp="1"/>
          </p:cNvSpPr>
          <p:nvPr>
            <p:ph type="subTitle" idx="1"/>
          </p:nvPr>
        </p:nvSpPr>
        <p:spPr>
          <a:xfrm>
            <a:off x="788675" y="2105875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6" name="Google Shape;36;p53"/>
          <p:cNvSpPr txBox="1">
            <a:spLocks noGrp="1"/>
          </p:cNvSpPr>
          <p:nvPr>
            <p:ph type="subTitle" idx="2"/>
          </p:nvPr>
        </p:nvSpPr>
        <p:spPr>
          <a:xfrm>
            <a:off x="788675" y="3772552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7" name="Google Shape;37;p53"/>
          <p:cNvSpPr txBox="1">
            <a:spLocks noGrp="1"/>
          </p:cNvSpPr>
          <p:nvPr>
            <p:ph type="subTitle" idx="3"/>
          </p:nvPr>
        </p:nvSpPr>
        <p:spPr>
          <a:xfrm>
            <a:off x="3418500" y="3772552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8" name="Google Shape;38;p53"/>
          <p:cNvSpPr txBox="1">
            <a:spLocks noGrp="1"/>
          </p:cNvSpPr>
          <p:nvPr>
            <p:ph type="subTitle" idx="4"/>
          </p:nvPr>
        </p:nvSpPr>
        <p:spPr>
          <a:xfrm>
            <a:off x="3418500" y="2105875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9" name="Google Shape;39;p53"/>
          <p:cNvSpPr txBox="1">
            <a:spLocks noGrp="1"/>
          </p:cNvSpPr>
          <p:nvPr>
            <p:ph type="title" idx="5"/>
          </p:nvPr>
        </p:nvSpPr>
        <p:spPr>
          <a:xfrm>
            <a:off x="919575" y="1319650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 dirty="0"/>
          </a:p>
        </p:txBody>
      </p:sp>
      <p:sp>
        <p:nvSpPr>
          <p:cNvPr id="40" name="Google Shape;40;p53"/>
          <p:cNvSpPr txBox="1">
            <a:spLocks noGrp="1"/>
          </p:cNvSpPr>
          <p:nvPr>
            <p:ph type="title" idx="6"/>
          </p:nvPr>
        </p:nvSpPr>
        <p:spPr>
          <a:xfrm>
            <a:off x="3509050" y="2977575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 dirty="0"/>
          </a:p>
        </p:txBody>
      </p:sp>
      <p:sp>
        <p:nvSpPr>
          <p:cNvPr id="41" name="Google Shape;41;p53"/>
          <p:cNvSpPr txBox="1">
            <a:spLocks noGrp="1"/>
          </p:cNvSpPr>
          <p:nvPr>
            <p:ph type="title" idx="7"/>
          </p:nvPr>
        </p:nvSpPr>
        <p:spPr>
          <a:xfrm>
            <a:off x="919575" y="2977575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 dirty="0"/>
          </a:p>
        </p:txBody>
      </p:sp>
      <p:sp>
        <p:nvSpPr>
          <p:cNvPr id="42" name="Google Shape;42;p53"/>
          <p:cNvSpPr txBox="1">
            <a:spLocks noGrp="1"/>
          </p:cNvSpPr>
          <p:nvPr>
            <p:ph type="title" idx="8"/>
          </p:nvPr>
        </p:nvSpPr>
        <p:spPr>
          <a:xfrm>
            <a:off x="3528275" y="1319650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 dirty="0"/>
          </a:p>
        </p:txBody>
      </p:sp>
      <p:sp>
        <p:nvSpPr>
          <p:cNvPr id="43" name="Google Shape;43;p53"/>
          <p:cNvSpPr txBox="1">
            <a:spLocks noGrp="1"/>
          </p:cNvSpPr>
          <p:nvPr>
            <p:ph type="subTitle" idx="9"/>
          </p:nvPr>
        </p:nvSpPr>
        <p:spPr>
          <a:xfrm>
            <a:off x="6048325" y="3772552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4" name="Google Shape;44;p53"/>
          <p:cNvSpPr txBox="1">
            <a:spLocks noGrp="1"/>
          </p:cNvSpPr>
          <p:nvPr>
            <p:ph type="subTitle" idx="13"/>
          </p:nvPr>
        </p:nvSpPr>
        <p:spPr>
          <a:xfrm>
            <a:off x="6048325" y="2105875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5" name="Google Shape;45;p53"/>
          <p:cNvSpPr txBox="1">
            <a:spLocks noGrp="1"/>
          </p:cNvSpPr>
          <p:nvPr>
            <p:ph type="title" idx="14"/>
          </p:nvPr>
        </p:nvSpPr>
        <p:spPr>
          <a:xfrm>
            <a:off x="6136975" y="2977575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 dirty="0"/>
          </a:p>
        </p:txBody>
      </p:sp>
      <p:sp>
        <p:nvSpPr>
          <p:cNvPr id="46" name="Google Shape;46;p53"/>
          <p:cNvSpPr txBox="1">
            <a:spLocks noGrp="1"/>
          </p:cNvSpPr>
          <p:nvPr>
            <p:ph type="title" idx="15"/>
          </p:nvPr>
        </p:nvSpPr>
        <p:spPr>
          <a:xfrm>
            <a:off x="6136975" y="1319650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 dirty="0"/>
          </a:p>
        </p:txBody>
      </p:sp>
      <p:sp>
        <p:nvSpPr>
          <p:cNvPr id="47" name="Google Shape;47;p53"/>
          <p:cNvSpPr txBox="1">
            <a:spLocks noGrp="1"/>
          </p:cNvSpPr>
          <p:nvPr>
            <p:ph type="subTitle" idx="16"/>
          </p:nvPr>
        </p:nvSpPr>
        <p:spPr>
          <a:xfrm>
            <a:off x="788675" y="1848775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 dirty="0"/>
          </a:p>
        </p:txBody>
      </p:sp>
      <p:sp>
        <p:nvSpPr>
          <p:cNvPr id="48" name="Google Shape;48;p53"/>
          <p:cNvSpPr txBox="1">
            <a:spLocks noGrp="1"/>
          </p:cNvSpPr>
          <p:nvPr>
            <p:ph type="subTitle" idx="17"/>
          </p:nvPr>
        </p:nvSpPr>
        <p:spPr>
          <a:xfrm>
            <a:off x="788675" y="3503023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 dirty="0"/>
          </a:p>
        </p:txBody>
      </p:sp>
      <p:sp>
        <p:nvSpPr>
          <p:cNvPr id="49" name="Google Shape;49;p53"/>
          <p:cNvSpPr txBox="1">
            <a:spLocks noGrp="1"/>
          </p:cNvSpPr>
          <p:nvPr>
            <p:ph type="subTitle" idx="18"/>
          </p:nvPr>
        </p:nvSpPr>
        <p:spPr>
          <a:xfrm>
            <a:off x="3418500" y="3503023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 dirty="0"/>
          </a:p>
        </p:txBody>
      </p:sp>
      <p:sp>
        <p:nvSpPr>
          <p:cNvPr id="50" name="Google Shape;50;p53"/>
          <p:cNvSpPr txBox="1">
            <a:spLocks noGrp="1"/>
          </p:cNvSpPr>
          <p:nvPr>
            <p:ph type="subTitle" idx="19"/>
          </p:nvPr>
        </p:nvSpPr>
        <p:spPr>
          <a:xfrm>
            <a:off x="3418500" y="1848775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 dirty="0"/>
          </a:p>
        </p:txBody>
      </p:sp>
      <p:sp>
        <p:nvSpPr>
          <p:cNvPr id="51" name="Google Shape;51;p53"/>
          <p:cNvSpPr txBox="1">
            <a:spLocks noGrp="1"/>
          </p:cNvSpPr>
          <p:nvPr>
            <p:ph type="subTitle" idx="20"/>
          </p:nvPr>
        </p:nvSpPr>
        <p:spPr>
          <a:xfrm>
            <a:off x="6048325" y="3503023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 dirty="0"/>
          </a:p>
        </p:txBody>
      </p:sp>
      <p:sp>
        <p:nvSpPr>
          <p:cNvPr id="52" name="Google Shape;52;p53"/>
          <p:cNvSpPr txBox="1">
            <a:spLocks noGrp="1"/>
          </p:cNvSpPr>
          <p:nvPr>
            <p:ph type="subTitle" idx="21"/>
          </p:nvPr>
        </p:nvSpPr>
        <p:spPr>
          <a:xfrm>
            <a:off x="6048325" y="1848775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 dirty="0"/>
          </a:p>
        </p:txBody>
      </p:sp>
      <p:sp>
        <p:nvSpPr>
          <p:cNvPr id="53" name="Google Shape;53;p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4"/>
          <p:cNvSpPr/>
          <p:nvPr/>
        </p:nvSpPr>
        <p:spPr>
          <a:xfrm>
            <a:off x="6433725" y="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grpSp>
        <p:nvGrpSpPr>
          <p:cNvPr id="56" name="Google Shape;56;p54"/>
          <p:cNvGrpSpPr/>
          <p:nvPr/>
        </p:nvGrpSpPr>
        <p:grpSpPr>
          <a:xfrm>
            <a:off x="713225" y="-62550"/>
            <a:ext cx="7717800" cy="5210100"/>
            <a:chOff x="713225" y="-62550"/>
            <a:chExt cx="7717800" cy="5210100"/>
          </a:xfrm>
        </p:grpSpPr>
        <p:sp>
          <p:nvSpPr>
            <p:cNvPr id="57" name="Google Shape;57;p54"/>
            <p:cNvSpPr/>
            <p:nvPr/>
          </p:nvSpPr>
          <p:spPr>
            <a:xfrm>
              <a:off x="713225" y="533550"/>
              <a:ext cx="77178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  <p:cxnSp>
          <p:nvCxnSpPr>
            <p:cNvPr id="58" name="Google Shape;58;p54"/>
            <p:cNvCxnSpPr/>
            <p:nvPr/>
          </p:nvCxnSpPr>
          <p:spPr>
            <a:xfrm rot="10800000">
              <a:off x="713225" y="-62550"/>
              <a:ext cx="0" cy="596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" name="Google Shape;59;p54"/>
            <p:cNvCxnSpPr/>
            <p:nvPr/>
          </p:nvCxnSpPr>
          <p:spPr>
            <a:xfrm>
              <a:off x="8430775" y="4608450"/>
              <a:ext cx="0" cy="539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0" name="Google Shape;60;p54"/>
          <p:cNvSpPr txBox="1">
            <a:spLocks noGrp="1"/>
          </p:cNvSpPr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61" name="Google Shape;61;p54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3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 dirty="0"/>
          </a:p>
        </p:txBody>
      </p:sp>
      <p:sp>
        <p:nvSpPr>
          <p:cNvPr id="62" name="Google Shape;62;p54"/>
          <p:cNvSpPr txBox="1">
            <a:spLocks noGrp="1"/>
          </p:cNvSpPr>
          <p:nvPr>
            <p:ph type="subTitle" idx="1"/>
          </p:nvPr>
        </p:nvSpPr>
        <p:spPr>
          <a:xfrm>
            <a:off x="1216475" y="2730750"/>
            <a:ext cx="5067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63" name="Google Shape;63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5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grpSp>
        <p:nvGrpSpPr>
          <p:cNvPr id="66" name="Google Shape;66;p55"/>
          <p:cNvGrpSpPr/>
          <p:nvPr/>
        </p:nvGrpSpPr>
        <p:grpSpPr>
          <a:xfrm>
            <a:off x="-725" y="1466925"/>
            <a:ext cx="939900" cy="2326875"/>
            <a:chOff x="-725" y="1466925"/>
            <a:chExt cx="939900" cy="2326875"/>
          </a:xfrm>
        </p:grpSpPr>
        <p:cxnSp>
          <p:nvCxnSpPr>
            <p:cNvPr id="67" name="Google Shape;67;p55"/>
            <p:cNvCxnSpPr/>
            <p:nvPr/>
          </p:nvCxnSpPr>
          <p:spPr>
            <a:xfrm>
              <a:off x="-725" y="1466925"/>
              <a:ext cx="93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8" name="Google Shape;68;p55"/>
            <p:cNvCxnSpPr/>
            <p:nvPr/>
          </p:nvCxnSpPr>
          <p:spPr>
            <a:xfrm>
              <a:off x="-725" y="2668450"/>
              <a:ext cx="93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" name="Google Shape;69;p55"/>
            <p:cNvCxnSpPr/>
            <p:nvPr/>
          </p:nvCxnSpPr>
          <p:spPr>
            <a:xfrm>
              <a:off x="-725" y="3793800"/>
              <a:ext cx="93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70" name="Google Shape;70;p55"/>
          <p:cNvGrpSpPr/>
          <p:nvPr/>
        </p:nvGrpSpPr>
        <p:grpSpPr>
          <a:xfrm>
            <a:off x="232200" y="232800"/>
            <a:ext cx="8988300" cy="5000100"/>
            <a:chOff x="232200" y="232800"/>
            <a:chExt cx="8988300" cy="5000100"/>
          </a:xfrm>
        </p:grpSpPr>
        <p:sp>
          <p:nvSpPr>
            <p:cNvPr id="71" name="Google Shape;71;p5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  <p:cxnSp>
          <p:nvCxnSpPr>
            <p:cNvPr id="72" name="Google Shape;72;p55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3" name="Google Shape;73;p55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74" name="Google Shape;74;p5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75" name="Google Shape;75;p55"/>
          <p:cNvSpPr txBox="1">
            <a:spLocks noGrp="1"/>
          </p:cNvSpPr>
          <p:nvPr>
            <p:ph type="subTitle" idx="1"/>
          </p:nvPr>
        </p:nvSpPr>
        <p:spPr>
          <a:xfrm>
            <a:off x="1731050" y="1640570"/>
            <a:ext cx="66132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Hanken Grotes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6" name="Google Shape;76;p55"/>
          <p:cNvSpPr txBox="1">
            <a:spLocks noGrp="1"/>
          </p:cNvSpPr>
          <p:nvPr>
            <p:ph type="subTitle" idx="2"/>
          </p:nvPr>
        </p:nvSpPr>
        <p:spPr>
          <a:xfrm>
            <a:off x="1731050" y="2800360"/>
            <a:ext cx="6613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Hanken Grotes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7" name="Google Shape;77;p55"/>
          <p:cNvSpPr txBox="1">
            <a:spLocks noGrp="1"/>
          </p:cNvSpPr>
          <p:nvPr>
            <p:ph type="subTitle" idx="3"/>
          </p:nvPr>
        </p:nvSpPr>
        <p:spPr>
          <a:xfrm>
            <a:off x="1731050" y="3957450"/>
            <a:ext cx="6613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Hanken Grotes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8" name="Google Shape;78;p55"/>
          <p:cNvSpPr txBox="1">
            <a:spLocks noGrp="1"/>
          </p:cNvSpPr>
          <p:nvPr>
            <p:ph type="subTitle" idx="4"/>
          </p:nvPr>
        </p:nvSpPr>
        <p:spPr>
          <a:xfrm>
            <a:off x="1731050" y="1241275"/>
            <a:ext cx="66132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igtree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 dirty="0"/>
          </a:p>
        </p:txBody>
      </p:sp>
      <p:sp>
        <p:nvSpPr>
          <p:cNvPr id="79" name="Google Shape;79;p55"/>
          <p:cNvSpPr txBox="1">
            <a:spLocks noGrp="1"/>
          </p:cNvSpPr>
          <p:nvPr>
            <p:ph type="subTitle" idx="5"/>
          </p:nvPr>
        </p:nvSpPr>
        <p:spPr>
          <a:xfrm>
            <a:off x="1731050" y="2395400"/>
            <a:ext cx="6613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igtree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 dirty="0"/>
          </a:p>
        </p:txBody>
      </p:sp>
      <p:sp>
        <p:nvSpPr>
          <p:cNvPr id="80" name="Google Shape;80;p55"/>
          <p:cNvSpPr txBox="1">
            <a:spLocks noGrp="1"/>
          </p:cNvSpPr>
          <p:nvPr>
            <p:ph type="subTitle" idx="6"/>
          </p:nvPr>
        </p:nvSpPr>
        <p:spPr>
          <a:xfrm>
            <a:off x="1731050" y="3546826"/>
            <a:ext cx="6613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Figtree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 dirty="0"/>
          </a:p>
        </p:txBody>
      </p:sp>
      <p:sp>
        <p:nvSpPr>
          <p:cNvPr id="81" name="Google Shape;81;p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6"/>
          <p:cNvSpPr/>
          <p:nvPr/>
        </p:nvSpPr>
        <p:spPr>
          <a:xfrm>
            <a:off x="-2125550" y="3018625"/>
            <a:ext cx="4243200" cy="424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grpSp>
        <p:nvGrpSpPr>
          <p:cNvPr id="84" name="Google Shape;84;p56"/>
          <p:cNvGrpSpPr/>
          <p:nvPr/>
        </p:nvGrpSpPr>
        <p:grpSpPr>
          <a:xfrm>
            <a:off x="727425" y="-29250"/>
            <a:ext cx="8550550" cy="4637825"/>
            <a:chOff x="727425" y="-29250"/>
            <a:chExt cx="8550550" cy="4637825"/>
          </a:xfrm>
        </p:grpSpPr>
        <p:sp>
          <p:nvSpPr>
            <p:cNvPr id="85" name="Google Shape;85;p56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  <p:cxnSp>
          <p:nvCxnSpPr>
            <p:cNvPr id="86" name="Google Shape;86;p56"/>
            <p:cNvCxnSpPr/>
            <p:nvPr/>
          </p:nvCxnSpPr>
          <p:spPr>
            <a:xfrm rot="10800000">
              <a:off x="727425" y="-29250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" name="Google Shape;87;p56"/>
            <p:cNvCxnSpPr/>
            <p:nvPr/>
          </p:nvCxnSpPr>
          <p:spPr>
            <a:xfrm>
              <a:off x="8430775" y="4608575"/>
              <a:ext cx="847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88" name="Google Shape;88;p56"/>
          <p:cNvSpPr txBox="1">
            <a:spLocks noGrp="1"/>
          </p:cNvSpPr>
          <p:nvPr>
            <p:ph type="title"/>
          </p:nvPr>
        </p:nvSpPr>
        <p:spPr>
          <a:xfrm>
            <a:off x="2212125" y="2464650"/>
            <a:ext cx="59139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 dirty="0"/>
          </a:p>
        </p:txBody>
      </p:sp>
      <p:sp>
        <p:nvSpPr>
          <p:cNvPr id="89" name="Google Shape;89;p56"/>
          <p:cNvSpPr txBox="1">
            <a:spLocks noGrp="1"/>
          </p:cNvSpPr>
          <p:nvPr>
            <p:ph type="subTitle" idx="1"/>
          </p:nvPr>
        </p:nvSpPr>
        <p:spPr>
          <a:xfrm>
            <a:off x="2212125" y="838350"/>
            <a:ext cx="5913900" cy="16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 dirty="0"/>
          </a:p>
        </p:txBody>
      </p:sp>
      <p:sp>
        <p:nvSpPr>
          <p:cNvPr id="90" name="Google Shape;90;p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7"/>
          <p:cNvSpPr/>
          <p:nvPr/>
        </p:nvSpPr>
        <p:spPr>
          <a:xfrm>
            <a:off x="-3422975" y="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grpSp>
        <p:nvGrpSpPr>
          <p:cNvPr id="93" name="Google Shape;93;p57"/>
          <p:cNvGrpSpPr/>
          <p:nvPr/>
        </p:nvGrpSpPr>
        <p:grpSpPr>
          <a:xfrm>
            <a:off x="727425" y="-382650"/>
            <a:ext cx="7703400" cy="5907300"/>
            <a:chOff x="727425" y="-382650"/>
            <a:chExt cx="7703400" cy="5907300"/>
          </a:xfrm>
        </p:grpSpPr>
        <p:sp>
          <p:nvSpPr>
            <p:cNvPr id="94" name="Google Shape;94;p57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  <p:cxnSp>
          <p:nvCxnSpPr>
            <p:cNvPr id="95" name="Google Shape;95;p57"/>
            <p:cNvCxnSpPr/>
            <p:nvPr/>
          </p:nvCxnSpPr>
          <p:spPr>
            <a:xfrm>
              <a:off x="727425" y="4608450"/>
              <a:ext cx="0" cy="91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" name="Google Shape;96;p57"/>
            <p:cNvCxnSpPr/>
            <p:nvPr/>
          </p:nvCxnSpPr>
          <p:spPr>
            <a:xfrm>
              <a:off x="8430775" y="-382650"/>
              <a:ext cx="0" cy="91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97" name="Google Shape;97;p57"/>
          <p:cNvSpPr txBox="1">
            <a:spLocks noGrp="1"/>
          </p:cNvSpPr>
          <p:nvPr>
            <p:ph type="title" hasCustomPrompt="1"/>
          </p:nvPr>
        </p:nvSpPr>
        <p:spPr>
          <a:xfrm>
            <a:off x="2603050" y="1856113"/>
            <a:ext cx="5827800" cy="1024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49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rPr dirty="0"/>
              <a:t>xx%</a:t>
            </a:r>
          </a:p>
        </p:txBody>
      </p:sp>
      <p:sp>
        <p:nvSpPr>
          <p:cNvPr id="98" name="Google Shape;98;p57"/>
          <p:cNvSpPr txBox="1">
            <a:spLocks noGrp="1"/>
          </p:cNvSpPr>
          <p:nvPr>
            <p:ph type="subTitle" idx="1"/>
          </p:nvPr>
        </p:nvSpPr>
        <p:spPr>
          <a:xfrm>
            <a:off x="2603050" y="2880588"/>
            <a:ext cx="58278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 dirty="0"/>
          </a:p>
        </p:txBody>
      </p:sp>
      <p:sp>
        <p:nvSpPr>
          <p:cNvPr id="99" name="Google Shape;99;p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8"/>
          <p:cNvSpPr/>
          <p:nvPr/>
        </p:nvSpPr>
        <p:spPr>
          <a:xfrm>
            <a:off x="6309175" y="2486975"/>
            <a:ext cx="4243200" cy="424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grpSp>
        <p:nvGrpSpPr>
          <p:cNvPr id="102" name="Google Shape;102;p58"/>
          <p:cNvGrpSpPr/>
          <p:nvPr/>
        </p:nvGrpSpPr>
        <p:grpSpPr>
          <a:xfrm>
            <a:off x="-69525" y="539500"/>
            <a:ext cx="9455500" cy="4069200"/>
            <a:chOff x="-69525" y="539500"/>
            <a:chExt cx="9455500" cy="4069200"/>
          </a:xfrm>
        </p:grpSpPr>
        <p:grpSp>
          <p:nvGrpSpPr>
            <p:cNvPr id="103" name="Google Shape;103;p58"/>
            <p:cNvGrpSpPr/>
            <p:nvPr/>
          </p:nvGrpSpPr>
          <p:grpSpPr>
            <a:xfrm>
              <a:off x="713225" y="539500"/>
              <a:ext cx="8672750" cy="4069200"/>
              <a:chOff x="713225" y="539500"/>
              <a:chExt cx="8672750" cy="4069200"/>
            </a:xfrm>
          </p:grpSpPr>
          <p:sp>
            <p:nvSpPr>
              <p:cNvPr id="104" name="Google Shape;104;p58"/>
              <p:cNvSpPr/>
              <p:nvPr/>
            </p:nvSpPr>
            <p:spPr>
              <a:xfrm>
                <a:off x="713225" y="539500"/>
                <a:ext cx="7717500" cy="40692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endParaRPr>
              </a:p>
            </p:txBody>
          </p:sp>
          <p:cxnSp>
            <p:nvCxnSpPr>
              <p:cNvPr id="105" name="Google Shape;105;p58"/>
              <p:cNvCxnSpPr/>
              <p:nvPr/>
            </p:nvCxnSpPr>
            <p:spPr>
              <a:xfrm>
                <a:off x="8407675" y="4608575"/>
                <a:ext cx="978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cxnSp>
          <p:nvCxnSpPr>
            <p:cNvPr id="106" name="Google Shape;106;p58"/>
            <p:cNvCxnSpPr/>
            <p:nvPr/>
          </p:nvCxnSpPr>
          <p:spPr>
            <a:xfrm rot="10800000">
              <a:off x="-69525" y="539500"/>
              <a:ext cx="789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07" name="Google Shape;107;p58"/>
          <p:cNvSpPr txBox="1">
            <a:spLocks noGrp="1"/>
          </p:cNvSpPr>
          <p:nvPr>
            <p:ph type="title"/>
          </p:nvPr>
        </p:nvSpPr>
        <p:spPr>
          <a:xfrm>
            <a:off x="707575" y="539500"/>
            <a:ext cx="4051200" cy="76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08" name="Google Shape;108;p58"/>
          <p:cNvSpPr txBox="1">
            <a:spLocks noGrp="1"/>
          </p:cNvSpPr>
          <p:nvPr>
            <p:ph type="subTitle" idx="1"/>
          </p:nvPr>
        </p:nvSpPr>
        <p:spPr>
          <a:xfrm>
            <a:off x="707575" y="1308392"/>
            <a:ext cx="4051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09" name="Google Shape;109;p58"/>
          <p:cNvSpPr txBox="1">
            <a:spLocks noGrp="1"/>
          </p:cNvSpPr>
          <p:nvPr>
            <p:ph type="title" idx="2"/>
          </p:nvPr>
        </p:nvSpPr>
        <p:spPr>
          <a:xfrm>
            <a:off x="707575" y="1901349"/>
            <a:ext cx="4051200" cy="76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10" name="Google Shape;110;p58"/>
          <p:cNvSpPr txBox="1">
            <a:spLocks noGrp="1"/>
          </p:cNvSpPr>
          <p:nvPr>
            <p:ph type="subTitle" idx="3"/>
          </p:nvPr>
        </p:nvSpPr>
        <p:spPr>
          <a:xfrm>
            <a:off x="707575" y="2670245"/>
            <a:ext cx="4051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11" name="Google Shape;111;p58"/>
          <p:cNvSpPr txBox="1">
            <a:spLocks noGrp="1"/>
          </p:cNvSpPr>
          <p:nvPr>
            <p:ph type="title" idx="4"/>
          </p:nvPr>
        </p:nvSpPr>
        <p:spPr>
          <a:xfrm>
            <a:off x="707575" y="3263198"/>
            <a:ext cx="4051200" cy="76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12" name="Google Shape;112;p58"/>
          <p:cNvSpPr txBox="1">
            <a:spLocks noGrp="1"/>
          </p:cNvSpPr>
          <p:nvPr>
            <p:ph type="subTitle" idx="5"/>
          </p:nvPr>
        </p:nvSpPr>
        <p:spPr>
          <a:xfrm>
            <a:off x="707575" y="4032098"/>
            <a:ext cx="4051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13" name="Google Shape;113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9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9"/>
          <p:cNvSpPr/>
          <p:nvPr/>
        </p:nvSpPr>
        <p:spPr>
          <a:xfrm>
            <a:off x="35528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grpSp>
        <p:nvGrpSpPr>
          <p:cNvPr id="116" name="Google Shape;116;p59"/>
          <p:cNvGrpSpPr/>
          <p:nvPr/>
        </p:nvGrpSpPr>
        <p:grpSpPr>
          <a:xfrm>
            <a:off x="-50475" y="232800"/>
            <a:ext cx="8961675" cy="4684500"/>
            <a:chOff x="-50475" y="232800"/>
            <a:chExt cx="8961675" cy="4684500"/>
          </a:xfrm>
        </p:grpSpPr>
        <p:sp>
          <p:nvSpPr>
            <p:cNvPr id="117" name="Google Shape;117;p5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  <p:cxnSp>
          <p:nvCxnSpPr>
            <p:cNvPr id="118" name="Google Shape;118;p59"/>
            <p:cNvCxnSpPr/>
            <p:nvPr/>
          </p:nvCxnSpPr>
          <p:spPr>
            <a:xfrm rot="10800000">
              <a:off x="-50475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9" name="Google Shape;119;p59"/>
          <p:cNvSpPr txBox="1">
            <a:spLocks noGrp="1"/>
          </p:cNvSpPr>
          <p:nvPr>
            <p:ph type="title"/>
          </p:nvPr>
        </p:nvSpPr>
        <p:spPr>
          <a:xfrm>
            <a:off x="720000" y="1203900"/>
            <a:ext cx="3198300" cy="15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120" name="Google Shape;120;p59"/>
          <p:cNvSpPr txBox="1">
            <a:spLocks noGrp="1"/>
          </p:cNvSpPr>
          <p:nvPr>
            <p:ph type="subTitle" idx="1"/>
          </p:nvPr>
        </p:nvSpPr>
        <p:spPr>
          <a:xfrm>
            <a:off x="720000" y="2706062"/>
            <a:ext cx="3198300" cy="1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1" name="Google Shape;121;p59"/>
          <p:cNvSpPr>
            <a:spLocks noGrp="1"/>
          </p:cNvSpPr>
          <p:nvPr>
            <p:ph type="pic" idx="2"/>
          </p:nvPr>
        </p:nvSpPr>
        <p:spPr>
          <a:xfrm>
            <a:off x="4494050" y="0"/>
            <a:ext cx="4650000" cy="5143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5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 dirty="0"/>
          </a:p>
        </p:txBody>
      </p:sp>
      <p:sp>
        <p:nvSpPr>
          <p:cNvPr id="7" name="Google Shape;7;p50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 dirty="0"/>
          </a:p>
        </p:txBody>
      </p:sp>
      <p:sp>
        <p:nvSpPr>
          <p:cNvPr id="8" name="Google Shape;8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Hanken Grotesk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"/>
          <p:cNvSpPr txBox="1">
            <a:spLocks noGrp="1"/>
          </p:cNvSpPr>
          <p:nvPr>
            <p:ph type="ctrTitle"/>
          </p:nvPr>
        </p:nvSpPr>
        <p:spPr>
          <a:xfrm>
            <a:off x="1087125" y="1670225"/>
            <a:ext cx="5291552" cy="13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b="1" dirty="0">
                <a:latin typeface="맑은 고딕" panose="020B0503020000020004" pitchFamily="50" charset="-127"/>
                <a:ea typeface="맑은 고딕" panose="020B0503020000020004" pitchFamily="50" charset="-127"/>
                <a:cs typeface="Hanken Grotesk Black"/>
                <a:sym typeface="Hanken Grotesk Black"/>
              </a:rPr>
              <a:t>[DBI] 유아동 그림 분석 AI 알고리즘 개발</a:t>
            </a:r>
            <a:endParaRPr b="1" dirty="0">
              <a:latin typeface="맑은 고딕" panose="020B0503020000020004" pitchFamily="50" charset="-127"/>
              <a:ea typeface="맑은 고딕" panose="020B0503020000020004" pitchFamily="50" charset="-127"/>
              <a:cs typeface="Hanken Grotesk Black"/>
              <a:sym typeface="Hanken Grotesk Black"/>
            </a:endParaRPr>
          </a:p>
        </p:txBody>
      </p:sp>
      <p:sp>
        <p:nvSpPr>
          <p:cNvPr id="313" name="Google Shape;313;p1"/>
          <p:cNvSpPr txBox="1">
            <a:spLocks noGrp="1"/>
          </p:cNvSpPr>
          <p:nvPr>
            <p:ph type="subTitle" idx="1"/>
          </p:nvPr>
        </p:nvSpPr>
        <p:spPr>
          <a:xfrm>
            <a:off x="3393375" y="3062825"/>
            <a:ext cx="3922200" cy="7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5.6팀</a:t>
            </a:r>
            <a:endParaRPr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박예진, 남영직, 이민욱, 현지연 </a:t>
            </a:r>
            <a:endParaRPr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4" name="Google Shape;314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91bf2b5037_1_2"/>
          <p:cNvSpPr txBox="1">
            <a:spLocks noGrp="1"/>
          </p:cNvSpPr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b="1" dirty="0"/>
              <a:t>데이터 전처리</a:t>
            </a:r>
            <a:endParaRPr b="1" dirty="0"/>
          </a:p>
        </p:txBody>
      </p:sp>
      <p:sp>
        <p:nvSpPr>
          <p:cNvPr id="455" name="Google Shape;455;g291bf2b5037_1_2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56" name="Google Shape;456;g291bf2b5037_1_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91bf2b5037_1_83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/>
              <a:t>Data Annotation - House</a:t>
            </a:r>
            <a:endParaRPr b="1" dirty="0"/>
          </a:p>
        </p:txBody>
      </p:sp>
      <p:graphicFrame>
        <p:nvGraphicFramePr>
          <p:cNvPr id="462" name="Google Shape;462;g291bf2b5037_1_83"/>
          <p:cNvGraphicFramePr/>
          <p:nvPr/>
        </p:nvGraphicFramePr>
        <p:xfrm>
          <a:off x="352313" y="1584174"/>
          <a:ext cx="2840675" cy="2790975"/>
        </p:xfrm>
        <a:graphic>
          <a:graphicData uri="http://schemas.openxmlformats.org/drawingml/2006/table">
            <a:tbl>
              <a:tblPr>
                <a:noFill/>
                <a:tableStyleId>{4DDBD71F-E1FE-469A-B2E4-373E862178C7}</a:tableStyleId>
              </a:tblPr>
              <a:tblGrid>
                <a:gridCol w="1630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0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0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Figtree Black"/>
                          <a:sym typeface="Figtree Black"/>
                        </a:rPr>
                        <a:t>Feature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Figtree Black"/>
                          <a:sym typeface="Figtree Black"/>
                        </a:rPr>
                        <a:t>Label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Hanken Grotesk"/>
                          <a:sym typeface="Hanken Grotesk"/>
                        </a:rPr>
                        <a:t>size(크기)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Hanken Grotesk"/>
                          <a:sym typeface="Hanken Grotesk"/>
                        </a:rPr>
                        <a:t>house</a:t>
                      </a:r>
                      <a:endParaRPr b="1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Hanken Grotesk"/>
                          <a:sym typeface="Hanken Grotesk"/>
                        </a:rPr>
                        <a:t>loc(위치) 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Hanken Grotesk"/>
                          <a:sym typeface="Hanken Grotesk"/>
                        </a:rPr>
                        <a:t>roof_yn(지붕)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Hanken Grotesk"/>
                          <a:sym typeface="Hanken Grotesk"/>
                        </a:rPr>
                        <a:t>roof</a:t>
                      </a:r>
                      <a:endParaRPr b="1" u="none" strike="noStrike" cap="none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Hanken Grotesk"/>
                          <a:sym typeface="Hanken Grotesk"/>
                        </a:rPr>
                        <a:t>window_cnt(창문 수)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Hanken Grotesk"/>
                          <a:sym typeface="Hanken Grotesk"/>
                        </a:rPr>
                        <a:t>window</a:t>
                      </a:r>
                      <a:endParaRPr b="1" u="none" strike="noStrike" cap="none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7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Hanken Grotesk"/>
                          <a:sym typeface="Hanken Grotesk"/>
                        </a:rPr>
                        <a:t>door_yn(문) 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Hanken Grotesk"/>
                          <a:sym typeface="Hanken Grotesk"/>
                        </a:rPr>
                        <a:t>door</a:t>
                      </a:r>
                      <a:endParaRPr b="1" u="none" strike="noStrike" cap="none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63" name="Google Shape;463;g291bf2b5037_1_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2863" y="1053500"/>
            <a:ext cx="5346861" cy="370077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g291bf2b5037_1_83"/>
          <p:cNvSpPr txBox="1"/>
          <p:nvPr/>
        </p:nvSpPr>
        <p:spPr>
          <a:xfrm>
            <a:off x="4625575" y="1341225"/>
            <a:ext cx="5811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nken Grotesk"/>
                <a:sym typeface="Hanken Grotesk"/>
              </a:rPr>
              <a:t>house</a:t>
            </a:r>
            <a:endParaRPr sz="9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anken Grotesk"/>
              <a:sym typeface="Hanken Grotesk"/>
            </a:endParaRPr>
          </a:p>
        </p:txBody>
      </p:sp>
      <p:sp>
        <p:nvSpPr>
          <p:cNvPr id="465" name="Google Shape;465;g291bf2b5037_1_83"/>
          <p:cNvSpPr txBox="1"/>
          <p:nvPr/>
        </p:nvSpPr>
        <p:spPr>
          <a:xfrm>
            <a:off x="4675300" y="1499375"/>
            <a:ext cx="5811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nken Grotesk"/>
                <a:sym typeface="Hanken Grotesk"/>
              </a:rPr>
              <a:t>roof</a:t>
            </a:r>
            <a:endParaRPr sz="9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anken Grotesk"/>
              <a:sym typeface="Hanken Grotesk"/>
            </a:endParaRPr>
          </a:p>
        </p:txBody>
      </p:sp>
      <p:sp>
        <p:nvSpPr>
          <p:cNvPr id="466" name="Google Shape;466;g291bf2b5037_1_83"/>
          <p:cNvSpPr txBox="1"/>
          <p:nvPr/>
        </p:nvSpPr>
        <p:spPr>
          <a:xfrm>
            <a:off x="4777000" y="2798838"/>
            <a:ext cx="5811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nken Grotesk"/>
                <a:sym typeface="Hanken Grotesk"/>
              </a:rPr>
              <a:t>window</a:t>
            </a:r>
            <a:endParaRPr sz="9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anken Grotesk"/>
              <a:sym typeface="Hanken Grotesk"/>
            </a:endParaRPr>
          </a:p>
        </p:txBody>
      </p:sp>
      <p:sp>
        <p:nvSpPr>
          <p:cNvPr id="467" name="Google Shape;467;g291bf2b5037_1_83"/>
          <p:cNvSpPr txBox="1"/>
          <p:nvPr/>
        </p:nvSpPr>
        <p:spPr>
          <a:xfrm>
            <a:off x="5682250" y="2697513"/>
            <a:ext cx="5811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nken Grotesk"/>
                <a:sym typeface="Hanken Grotesk"/>
              </a:rPr>
              <a:t>window</a:t>
            </a:r>
            <a:endParaRPr sz="9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anken Grotesk"/>
              <a:sym typeface="Hanken Grotesk"/>
            </a:endParaRPr>
          </a:p>
        </p:txBody>
      </p:sp>
      <p:sp>
        <p:nvSpPr>
          <p:cNvPr id="468" name="Google Shape;468;g291bf2b5037_1_83"/>
          <p:cNvSpPr txBox="1"/>
          <p:nvPr/>
        </p:nvSpPr>
        <p:spPr>
          <a:xfrm>
            <a:off x="6458550" y="2853813"/>
            <a:ext cx="5811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nken Grotesk"/>
                <a:sym typeface="Hanken Grotesk"/>
              </a:rPr>
              <a:t>window</a:t>
            </a:r>
            <a:endParaRPr sz="9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anken Grotesk"/>
              <a:sym typeface="Hanken Grotesk"/>
            </a:endParaRPr>
          </a:p>
        </p:txBody>
      </p:sp>
      <p:sp>
        <p:nvSpPr>
          <p:cNvPr id="469" name="Google Shape;469;g291bf2b5037_1_83"/>
          <p:cNvSpPr txBox="1"/>
          <p:nvPr/>
        </p:nvSpPr>
        <p:spPr>
          <a:xfrm>
            <a:off x="5654300" y="3196088"/>
            <a:ext cx="5811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nken Grotesk"/>
                <a:sym typeface="Hanken Grotesk"/>
              </a:rPr>
              <a:t>door</a:t>
            </a:r>
            <a:endParaRPr sz="9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anken Grotesk"/>
              <a:sym typeface="Hanken Grotesk"/>
            </a:endParaRPr>
          </a:p>
        </p:txBody>
      </p:sp>
      <p:sp>
        <p:nvSpPr>
          <p:cNvPr id="470" name="Google Shape;470;g291bf2b5037_1_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91bf2b5037_1_132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altLang="ko-KR" b="1" dirty="0"/>
              <a:t>Data </a:t>
            </a:r>
            <a:r>
              <a:rPr lang="en" b="1" dirty="0"/>
              <a:t>Annotation - Tree</a:t>
            </a:r>
            <a:endParaRPr b="1" dirty="0"/>
          </a:p>
        </p:txBody>
      </p:sp>
      <p:graphicFrame>
        <p:nvGraphicFramePr>
          <p:cNvPr id="476" name="Google Shape;476;g291bf2b5037_1_132"/>
          <p:cNvGraphicFramePr/>
          <p:nvPr/>
        </p:nvGraphicFramePr>
        <p:xfrm>
          <a:off x="352313" y="1126974"/>
          <a:ext cx="2840675" cy="3686375"/>
        </p:xfrm>
        <a:graphic>
          <a:graphicData uri="http://schemas.openxmlformats.org/drawingml/2006/table">
            <a:tbl>
              <a:tblPr>
                <a:noFill/>
                <a:tableStyleId>{4DDBD71F-E1FE-469A-B2E4-373E862178C7}</a:tableStyleId>
              </a:tblPr>
              <a:tblGrid>
                <a:gridCol w="1630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0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0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Figtree Black"/>
                          <a:sym typeface="Figtree Black"/>
                        </a:rPr>
                        <a:t>Feature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Figtree Black"/>
                          <a:sym typeface="Figtree Black"/>
                        </a:rPr>
                        <a:t>Label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Hanken Grotesk"/>
                          <a:sym typeface="Hanken Grotesk"/>
                        </a:rPr>
                        <a:t>size(크기)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Hanken Grotesk"/>
                          <a:sym typeface="Hanken Grotesk"/>
                        </a:rPr>
                        <a:t>tree</a:t>
                      </a:r>
                      <a:endParaRPr b="1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Hanken Grotesk"/>
                          <a:sym typeface="Hanken Grotesk"/>
                        </a:rPr>
                        <a:t>loc(위치) 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Hanken Grotesk"/>
                          <a:sym typeface="Hanken Grotesk"/>
                        </a:rPr>
                        <a:t>gnarl_yn(옹이나 상처) 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Hanken Grotesk"/>
                          <a:sym typeface="Hanken Grotesk"/>
                        </a:rPr>
                        <a:t>gnarl</a:t>
                      </a:r>
                      <a:endParaRPr b="1" u="none" strike="noStrike" cap="none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Hanken Grotesk"/>
                          <a:sym typeface="Hanken Grotesk"/>
                        </a:rPr>
                        <a:t>crown_yn(수관)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Hanken Grotesk"/>
                          <a:sym typeface="Hanken Grotesk"/>
                        </a:rPr>
                        <a:t>crown</a:t>
                      </a:r>
                      <a:endParaRPr b="1" u="none" strike="noStrike" cap="none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7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Hanken Grotesk"/>
                          <a:sym typeface="Hanken Grotesk"/>
                        </a:rPr>
                        <a:t>branch_yn(가지)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Hanken Grotesk"/>
                          <a:sym typeface="Hanken Grotesk"/>
                        </a:rPr>
                        <a:t>branch</a:t>
                      </a:r>
                      <a:endParaRPr b="1" u="none" strike="noStrike" cap="none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7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Hanken Grotesk"/>
                          <a:sym typeface="Hanken Grotesk"/>
                        </a:rPr>
                        <a:t>root_yn(뿌리)</a:t>
                      </a:r>
                      <a:endParaRPr sz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Hanken Grotesk"/>
                          <a:sym typeface="Hanken Grotesk"/>
                        </a:rPr>
                        <a:t>root</a:t>
                      </a:r>
                      <a:endParaRPr b="1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7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Hanken Grotesk"/>
                          <a:sym typeface="Hanken Grotesk"/>
                        </a:rPr>
                        <a:t>fruit_yn(열매)</a:t>
                      </a:r>
                      <a:endParaRPr sz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Hanken Grotesk"/>
                          <a:sym typeface="Hanken Grotesk"/>
                        </a:rPr>
                        <a:t>fruit</a:t>
                      </a:r>
                      <a:endParaRPr b="1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77" name="Google Shape;477;g291bf2b5037_1_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4550" y="1023963"/>
            <a:ext cx="5415176" cy="3759849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g291bf2b5037_1_132"/>
          <p:cNvSpPr txBox="1"/>
          <p:nvPr/>
        </p:nvSpPr>
        <p:spPr>
          <a:xfrm>
            <a:off x="4612875" y="1360275"/>
            <a:ext cx="5811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nken Grotesk"/>
                <a:sym typeface="Hanken Grotesk"/>
              </a:rPr>
              <a:t>tree</a:t>
            </a:r>
            <a:endParaRPr sz="9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anken Grotesk"/>
              <a:sym typeface="Hanken Grotesk"/>
            </a:endParaRPr>
          </a:p>
        </p:txBody>
      </p:sp>
      <p:sp>
        <p:nvSpPr>
          <p:cNvPr id="479" name="Google Shape;479;g291bf2b5037_1_132"/>
          <p:cNvSpPr txBox="1"/>
          <p:nvPr/>
        </p:nvSpPr>
        <p:spPr>
          <a:xfrm>
            <a:off x="4774800" y="1477750"/>
            <a:ext cx="5811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nken Grotesk"/>
                <a:sym typeface="Hanken Grotesk"/>
              </a:rPr>
              <a:t>crown</a:t>
            </a:r>
            <a:endParaRPr sz="9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anken Grotesk"/>
              <a:sym typeface="Hanken Grotesk"/>
            </a:endParaRPr>
          </a:p>
        </p:txBody>
      </p:sp>
      <p:sp>
        <p:nvSpPr>
          <p:cNvPr id="480" name="Google Shape;480;g291bf2b5037_1_132"/>
          <p:cNvSpPr txBox="1"/>
          <p:nvPr/>
        </p:nvSpPr>
        <p:spPr>
          <a:xfrm>
            <a:off x="4705275" y="2587625"/>
            <a:ext cx="5811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nken Grotesk"/>
                <a:sym typeface="Hanken Grotesk"/>
              </a:rPr>
              <a:t>branch</a:t>
            </a:r>
            <a:endParaRPr sz="9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anken Grotesk"/>
              <a:sym typeface="Hanken Grotesk"/>
            </a:endParaRPr>
          </a:p>
        </p:txBody>
      </p:sp>
      <p:sp>
        <p:nvSpPr>
          <p:cNvPr id="481" name="Google Shape;481;g291bf2b5037_1_132"/>
          <p:cNvSpPr txBox="1"/>
          <p:nvPr/>
        </p:nvSpPr>
        <p:spPr>
          <a:xfrm>
            <a:off x="5896338" y="2164575"/>
            <a:ext cx="5811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nken Grotesk"/>
                <a:sym typeface="Hanken Grotesk"/>
              </a:rPr>
              <a:t>fruit</a:t>
            </a:r>
            <a:endParaRPr sz="9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anken Grotesk"/>
              <a:sym typeface="Hanken Grotesk"/>
            </a:endParaRPr>
          </a:p>
        </p:txBody>
      </p:sp>
      <p:sp>
        <p:nvSpPr>
          <p:cNvPr id="482" name="Google Shape;482;g291bf2b5037_1_132"/>
          <p:cNvSpPr txBox="1"/>
          <p:nvPr/>
        </p:nvSpPr>
        <p:spPr>
          <a:xfrm>
            <a:off x="5495850" y="3167750"/>
            <a:ext cx="5811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nken Grotesk"/>
                <a:sym typeface="Hanken Grotesk"/>
              </a:rPr>
              <a:t>gnarl</a:t>
            </a:r>
            <a:endParaRPr sz="9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anken Grotesk"/>
              <a:sym typeface="Hanken Grotesk"/>
            </a:endParaRPr>
          </a:p>
        </p:txBody>
      </p:sp>
      <p:sp>
        <p:nvSpPr>
          <p:cNvPr id="483" name="Google Shape;483;g291bf2b5037_1_132"/>
          <p:cNvSpPr txBox="1"/>
          <p:nvPr/>
        </p:nvSpPr>
        <p:spPr>
          <a:xfrm>
            <a:off x="5076350" y="4030700"/>
            <a:ext cx="5811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nken Grotesk"/>
                <a:sym typeface="Hanken Grotesk"/>
              </a:rPr>
              <a:t>root</a:t>
            </a:r>
            <a:endParaRPr sz="9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anken Grotesk"/>
              <a:sym typeface="Hanken Grotesk"/>
            </a:endParaRPr>
          </a:p>
        </p:txBody>
      </p:sp>
      <p:sp>
        <p:nvSpPr>
          <p:cNvPr id="484" name="Google Shape;484;g291bf2b5037_1_1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91bf2b5037_1_144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altLang="ko-KR" b="1" dirty="0"/>
              <a:t>Data </a:t>
            </a:r>
            <a:r>
              <a:rPr lang="en" b="1" dirty="0"/>
              <a:t>Annotation - Person</a:t>
            </a:r>
            <a:endParaRPr b="1" dirty="0"/>
          </a:p>
        </p:txBody>
      </p:sp>
      <p:graphicFrame>
        <p:nvGraphicFramePr>
          <p:cNvPr id="490" name="Google Shape;490;g291bf2b5037_1_144"/>
          <p:cNvGraphicFramePr/>
          <p:nvPr/>
        </p:nvGraphicFramePr>
        <p:xfrm>
          <a:off x="352313" y="1355574"/>
          <a:ext cx="2840675" cy="3238675"/>
        </p:xfrm>
        <a:graphic>
          <a:graphicData uri="http://schemas.openxmlformats.org/drawingml/2006/table">
            <a:tbl>
              <a:tblPr>
                <a:noFill/>
                <a:tableStyleId>{4DDBD71F-E1FE-469A-B2E4-373E862178C7}</a:tableStyleId>
              </a:tblPr>
              <a:tblGrid>
                <a:gridCol w="1630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0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0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Figtree Black"/>
                          <a:sym typeface="Figtree Black"/>
                        </a:rPr>
                        <a:t>Feature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Figtree Black"/>
                          <a:sym typeface="Figtree Black"/>
                        </a:rPr>
                        <a:t>Label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Hanken Grotesk"/>
                          <a:sym typeface="Hanken Grotesk"/>
                        </a:rPr>
                        <a:t>size(크기)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Hanken Grotesk"/>
                          <a:sym typeface="Hanken Grotesk"/>
                        </a:rPr>
                        <a:t>person</a:t>
                      </a:r>
                      <a:endParaRPr b="1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Hanken Grotesk"/>
                          <a:sym typeface="Hanken Grotesk"/>
                        </a:rPr>
                        <a:t>loc(위치) 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Hanken Grotesk"/>
                          <a:sym typeface="Hanken Grotesk"/>
                        </a:rPr>
                        <a:t>eye_yn(눈)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Hanken Grotesk"/>
                          <a:sym typeface="Hanken Grotesk"/>
                        </a:rPr>
                        <a:t>eye</a:t>
                      </a:r>
                      <a:endParaRPr b="1" u="none" strike="noStrike" cap="none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Hanken Grotesk"/>
                          <a:sym typeface="Hanken Grotesk"/>
                        </a:rPr>
                        <a:t>mouth_yn(입) 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Hanken Grotesk"/>
                          <a:sym typeface="Hanken Grotesk"/>
                        </a:rPr>
                        <a:t>mouth</a:t>
                      </a:r>
                      <a:endParaRPr b="1" u="none" strike="noStrike" cap="none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7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Hanken Grotesk"/>
                          <a:sym typeface="Hanken Grotesk"/>
                        </a:rPr>
                        <a:t>arm_yn(팔)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Hanken Grotesk"/>
                          <a:sym typeface="Hanken Grotesk"/>
                        </a:rPr>
                        <a:t>arm</a:t>
                      </a:r>
                      <a:endParaRPr b="1" u="none" strike="noStrike" cap="none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7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Hanken Grotesk"/>
                          <a:sym typeface="Hanken Grotesk"/>
                        </a:rPr>
                        <a:t>leg_yn(다리)</a:t>
                      </a:r>
                      <a:endParaRPr sz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Hanken Grotesk"/>
                          <a:sym typeface="Hanken Grotesk"/>
                        </a:rPr>
                        <a:t>leg</a:t>
                      </a:r>
                      <a:endParaRPr b="1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91" name="Google Shape;491;g291bf2b5037_1_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775" y="961525"/>
            <a:ext cx="5430519" cy="3792751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g291bf2b5037_1_144"/>
          <p:cNvSpPr txBox="1"/>
          <p:nvPr/>
        </p:nvSpPr>
        <p:spPr>
          <a:xfrm>
            <a:off x="4732700" y="1876100"/>
            <a:ext cx="5811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nken Grotesk"/>
                <a:sym typeface="Hanken Grotesk"/>
              </a:rPr>
              <a:t>person</a:t>
            </a:r>
            <a:endParaRPr sz="9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anken Grotesk"/>
              <a:sym typeface="Hanken Grotesk"/>
            </a:endParaRPr>
          </a:p>
        </p:txBody>
      </p:sp>
      <p:sp>
        <p:nvSpPr>
          <p:cNvPr id="493" name="Google Shape;493;g291bf2b5037_1_144"/>
          <p:cNvSpPr txBox="1"/>
          <p:nvPr/>
        </p:nvSpPr>
        <p:spPr>
          <a:xfrm>
            <a:off x="5219500" y="2103475"/>
            <a:ext cx="5811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nken Grotesk"/>
                <a:sym typeface="Hanken Grotesk"/>
              </a:rPr>
              <a:t>eye</a:t>
            </a:r>
            <a:endParaRPr sz="9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anken Grotesk"/>
              <a:sym typeface="Hanken Grotesk"/>
            </a:endParaRPr>
          </a:p>
        </p:txBody>
      </p:sp>
      <p:sp>
        <p:nvSpPr>
          <p:cNvPr id="494" name="Google Shape;494;g291bf2b5037_1_144"/>
          <p:cNvSpPr txBox="1"/>
          <p:nvPr/>
        </p:nvSpPr>
        <p:spPr>
          <a:xfrm>
            <a:off x="5374800" y="2431675"/>
            <a:ext cx="5811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nken Grotesk"/>
                <a:sym typeface="Hanken Grotesk"/>
              </a:rPr>
              <a:t>mouth</a:t>
            </a:r>
            <a:endParaRPr sz="9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anken Grotesk"/>
              <a:sym typeface="Hanken Grotesk"/>
            </a:endParaRPr>
          </a:p>
        </p:txBody>
      </p:sp>
      <p:sp>
        <p:nvSpPr>
          <p:cNvPr id="495" name="Google Shape;495;g291bf2b5037_1_144"/>
          <p:cNvSpPr txBox="1"/>
          <p:nvPr/>
        </p:nvSpPr>
        <p:spPr>
          <a:xfrm>
            <a:off x="4651350" y="2673200"/>
            <a:ext cx="5811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nken Grotesk"/>
                <a:sym typeface="Hanken Grotesk"/>
              </a:rPr>
              <a:t>arm</a:t>
            </a:r>
            <a:endParaRPr sz="9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anken Grotesk"/>
              <a:sym typeface="Hanken Grotesk"/>
            </a:endParaRPr>
          </a:p>
        </p:txBody>
      </p:sp>
      <p:sp>
        <p:nvSpPr>
          <p:cNvPr id="496" name="Google Shape;496;g291bf2b5037_1_144"/>
          <p:cNvSpPr txBox="1"/>
          <p:nvPr/>
        </p:nvSpPr>
        <p:spPr>
          <a:xfrm>
            <a:off x="5181500" y="3580575"/>
            <a:ext cx="5811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nken Grotesk"/>
                <a:sym typeface="Hanken Grotesk"/>
              </a:rPr>
              <a:t>leg</a:t>
            </a:r>
            <a:endParaRPr sz="9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anken Grotesk"/>
              <a:sym typeface="Hanken Grotesk"/>
            </a:endParaRPr>
          </a:p>
        </p:txBody>
      </p:sp>
      <p:sp>
        <p:nvSpPr>
          <p:cNvPr id="497" name="Google Shape;497;g291bf2b5037_1_144"/>
          <p:cNvSpPr txBox="1"/>
          <p:nvPr/>
        </p:nvSpPr>
        <p:spPr>
          <a:xfrm>
            <a:off x="5726713" y="2716650"/>
            <a:ext cx="5811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nken Grotesk"/>
                <a:sym typeface="Hanken Grotesk"/>
              </a:rPr>
              <a:t>arm</a:t>
            </a:r>
            <a:endParaRPr sz="9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anken Grotesk"/>
              <a:sym typeface="Hanken Grotesk"/>
            </a:endParaRPr>
          </a:p>
        </p:txBody>
      </p:sp>
      <p:sp>
        <p:nvSpPr>
          <p:cNvPr id="498" name="Google Shape;498;g291bf2b5037_1_1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91bf2b5037_1_19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/>
              <a:t>이상치 제거</a:t>
            </a:r>
            <a:endParaRPr b="1" dirty="0"/>
          </a:p>
        </p:txBody>
      </p:sp>
      <p:pic>
        <p:nvPicPr>
          <p:cNvPr id="504" name="Google Shape;504;g291bf2b5037_1_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763" y="1736950"/>
            <a:ext cx="3931919" cy="2780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g291bf2b5037_1_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0201" y="1736950"/>
            <a:ext cx="3931919" cy="2780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g291bf2b5037_1_1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763" y="1660963"/>
            <a:ext cx="3931924" cy="277999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g291bf2b5037_1_193"/>
          <p:cNvSpPr txBox="1"/>
          <p:nvPr/>
        </p:nvSpPr>
        <p:spPr>
          <a:xfrm>
            <a:off x="2796150" y="4091850"/>
            <a:ext cx="1715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Hanken Grotesk"/>
                <a:sym typeface="Hanken Grotesk"/>
              </a:rPr>
              <a:t>5_28_23074_tree.jpg</a:t>
            </a:r>
            <a:endParaRPr sz="1100" dirty="0">
              <a:latin typeface="맑은 고딕" panose="020B0503020000020004" pitchFamily="50" charset="-127"/>
              <a:ea typeface="맑은 고딕" panose="020B0503020000020004" pitchFamily="50" charset="-127"/>
              <a:cs typeface="Hanken Grotesk"/>
              <a:sym typeface="Hanken Grotesk"/>
            </a:endParaRPr>
          </a:p>
        </p:txBody>
      </p:sp>
      <p:pic>
        <p:nvPicPr>
          <p:cNvPr id="508" name="Google Shape;508;g291bf2b5037_1_1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7775" y="4364750"/>
            <a:ext cx="2079425" cy="49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g291bf2b5037_1_1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90212" y="1737175"/>
            <a:ext cx="3931899" cy="2779972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g291bf2b5037_1_193"/>
          <p:cNvSpPr txBox="1"/>
          <p:nvPr/>
        </p:nvSpPr>
        <p:spPr>
          <a:xfrm>
            <a:off x="6852900" y="4160150"/>
            <a:ext cx="1715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Hanken Grotesk"/>
                <a:sym typeface="Hanken Grotesk"/>
              </a:rPr>
              <a:t>26_141_23036_tree.jpg</a:t>
            </a:r>
            <a:endParaRPr sz="1100" dirty="0">
              <a:latin typeface="맑은 고딕" panose="020B0503020000020004" pitchFamily="50" charset="-127"/>
              <a:ea typeface="맑은 고딕" panose="020B0503020000020004" pitchFamily="50" charset="-127"/>
              <a:cs typeface="Hanken Grotesk"/>
              <a:sym typeface="Hanken Grotesk"/>
            </a:endParaRPr>
          </a:p>
        </p:txBody>
      </p:sp>
      <p:pic>
        <p:nvPicPr>
          <p:cNvPr id="511" name="Google Shape;511;g291bf2b5037_1_19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97588" y="4364748"/>
            <a:ext cx="2197067" cy="4979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g291bf2b5037_1_193"/>
          <p:cNvSpPr txBox="1"/>
          <p:nvPr/>
        </p:nvSpPr>
        <p:spPr>
          <a:xfrm>
            <a:off x="720000" y="1149175"/>
            <a:ext cx="41244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Figtree Black"/>
              <a:buChar char="●"/>
            </a:pPr>
            <a:r>
              <a:rPr lang="en" sz="19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Figtree Black"/>
                <a:sym typeface="Figtree Black"/>
              </a:rPr>
              <a:t>csv파일 값과 그림이 다른 경우</a:t>
            </a:r>
            <a:endParaRPr sz="19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Figtree Black"/>
              <a:sym typeface="Figtree Black"/>
            </a:endParaRPr>
          </a:p>
        </p:txBody>
      </p:sp>
      <p:sp>
        <p:nvSpPr>
          <p:cNvPr id="513" name="Google Shape;513;g291bf2b5037_1_19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91bf2b5037_1_17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/>
              <a:t>이상치 제거</a:t>
            </a:r>
            <a:endParaRPr b="1" dirty="0"/>
          </a:p>
        </p:txBody>
      </p:sp>
      <p:pic>
        <p:nvPicPr>
          <p:cNvPr id="519" name="Google Shape;519;g291bf2b5037_1_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763" y="1736950"/>
            <a:ext cx="3931919" cy="2780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g291bf2b5037_1_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0201" y="1736950"/>
            <a:ext cx="3931919" cy="2780428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g291bf2b5037_1_175"/>
          <p:cNvSpPr txBox="1"/>
          <p:nvPr/>
        </p:nvSpPr>
        <p:spPr>
          <a:xfrm>
            <a:off x="6798775" y="4144050"/>
            <a:ext cx="1715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Hanken Grotesk"/>
                <a:sym typeface="Hanken Grotesk"/>
              </a:rPr>
              <a:t>33_99_23200_house.jpg</a:t>
            </a:r>
            <a:endParaRPr sz="1100" dirty="0">
              <a:latin typeface="맑은 고딕" panose="020B0503020000020004" pitchFamily="50" charset="-127"/>
              <a:ea typeface="맑은 고딕" panose="020B0503020000020004" pitchFamily="50" charset="-127"/>
              <a:cs typeface="Hanken Grotesk"/>
              <a:sym typeface="Hanken Grotesk"/>
            </a:endParaRPr>
          </a:p>
        </p:txBody>
      </p:sp>
      <p:sp>
        <p:nvSpPr>
          <p:cNvPr id="522" name="Google Shape;522;g291bf2b5037_1_175"/>
          <p:cNvSpPr txBox="1"/>
          <p:nvPr/>
        </p:nvSpPr>
        <p:spPr>
          <a:xfrm>
            <a:off x="720000" y="1149175"/>
            <a:ext cx="38520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Figtree Black"/>
              <a:buChar char="●"/>
            </a:pPr>
            <a:r>
              <a:rPr lang="en" sz="19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Figtree Black"/>
                <a:sym typeface="Figtree Black"/>
              </a:rPr>
              <a:t>Object가 두개 이상인 경우</a:t>
            </a:r>
            <a:endParaRPr sz="19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Figtree Black"/>
              <a:sym typeface="Figtree Black"/>
            </a:endParaRPr>
          </a:p>
        </p:txBody>
      </p:sp>
      <p:sp>
        <p:nvSpPr>
          <p:cNvPr id="523" name="Google Shape;523;g291bf2b5037_1_175"/>
          <p:cNvSpPr txBox="1"/>
          <p:nvPr/>
        </p:nvSpPr>
        <p:spPr>
          <a:xfrm>
            <a:off x="4469675" y="1149175"/>
            <a:ext cx="31395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Figtree Black"/>
              <a:buChar char="●"/>
            </a:pPr>
            <a:r>
              <a:rPr lang="en" sz="19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Figtree Black"/>
                <a:sym typeface="Figtree Black"/>
              </a:rPr>
              <a:t>Object가 없는 경우</a:t>
            </a:r>
            <a:endParaRPr sz="19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Figtree Black"/>
              <a:sym typeface="Figtree Black"/>
            </a:endParaRPr>
          </a:p>
        </p:txBody>
      </p:sp>
      <p:sp>
        <p:nvSpPr>
          <p:cNvPr id="524" name="Google Shape;524;g291bf2b5037_1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91bf2b5037_1_18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/>
              <a:t>이상치 제거</a:t>
            </a:r>
            <a:endParaRPr b="1" dirty="0"/>
          </a:p>
        </p:txBody>
      </p:sp>
      <p:pic>
        <p:nvPicPr>
          <p:cNvPr id="530" name="Google Shape;530;g291bf2b5037_1_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750" y="1720100"/>
            <a:ext cx="3936102" cy="278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g291bf2b5037_1_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3550" y="1720100"/>
            <a:ext cx="3936133" cy="2782951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g291bf2b5037_1_181"/>
          <p:cNvSpPr txBox="1"/>
          <p:nvPr/>
        </p:nvSpPr>
        <p:spPr>
          <a:xfrm>
            <a:off x="720000" y="1149175"/>
            <a:ext cx="29169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Figtree Black"/>
              <a:buChar char="●"/>
            </a:pPr>
            <a:r>
              <a:rPr lang="en" sz="19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Figtree Black"/>
                <a:sym typeface="Figtree Black"/>
              </a:rPr>
              <a:t>알아볼 수 없는 경우</a:t>
            </a:r>
            <a:endParaRPr sz="19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Figtree Black"/>
              <a:sym typeface="Figtree Black"/>
            </a:endParaRPr>
          </a:p>
        </p:txBody>
      </p:sp>
      <p:sp>
        <p:nvSpPr>
          <p:cNvPr id="533" name="Google Shape;533;g291bf2b5037_1_18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91bf2b5037_1_2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/>
              <a:t>이미지 사이즈 변환</a:t>
            </a:r>
            <a:endParaRPr b="1" dirty="0"/>
          </a:p>
        </p:txBody>
      </p:sp>
      <p:sp>
        <p:nvSpPr>
          <p:cNvPr id="539" name="Google Shape;539;g291bf2b5037_1_217"/>
          <p:cNvSpPr txBox="1"/>
          <p:nvPr/>
        </p:nvSpPr>
        <p:spPr>
          <a:xfrm>
            <a:off x="990600" y="2657850"/>
            <a:ext cx="24153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Figtree Black"/>
                <a:sym typeface="Figtree Black"/>
              </a:rPr>
              <a:t>7015 x 4960 pixels</a:t>
            </a:r>
            <a:endParaRPr sz="1900" b="1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Figtree Black"/>
              <a:sym typeface="Figtree Black"/>
            </a:endParaRPr>
          </a:p>
        </p:txBody>
      </p:sp>
      <p:grpSp>
        <p:nvGrpSpPr>
          <p:cNvPr id="540" name="Google Shape;540;g291bf2b5037_1_217"/>
          <p:cNvGrpSpPr/>
          <p:nvPr/>
        </p:nvGrpSpPr>
        <p:grpSpPr>
          <a:xfrm flipH="1">
            <a:off x="3954396" y="2513935"/>
            <a:ext cx="1235192" cy="725245"/>
            <a:chOff x="6961300" y="2350025"/>
            <a:chExt cx="1318100" cy="773925"/>
          </a:xfrm>
        </p:grpSpPr>
        <p:sp>
          <p:nvSpPr>
            <p:cNvPr id="541" name="Google Shape;541;g291bf2b5037_1_217"/>
            <p:cNvSpPr/>
            <p:nvPr/>
          </p:nvSpPr>
          <p:spPr>
            <a:xfrm>
              <a:off x="7615700" y="2350025"/>
              <a:ext cx="663700" cy="773925"/>
            </a:xfrm>
            <a:custGeom>
              <a:avLst/>
              <a:gdLst/>
              <a:ahLst/>
              <a:cxnLst/>
              <a:rect l="l" t="t" r="r" b="b"/>
              <a:pathLst>
                <a:path w="26548" h="30957" extrusionOk="0">
                  <a:moveTo>
                    <a:pt x="15818" y="1"/>
                  </a:moveTo>
                  <a:lnTo>
                    <a:pt x="1" y="15817"/>
                  </a:lnTo>
                  <a:lnTo>
                    <a:pt x="15202" y="30957"/>
                  </a:lnTo>
                  <a:lnTo>
                    <a:pt x="25870" y="30957"/>
                  </a:lnTo>
                  <a:lnTo>
                    <a:pt x="10730" y="15817"/>
                  </a:lnTo>
                  <a:lnTo>
                    <a:pt x="265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542" name="Google Shape;542;g291bf2b5037_1_217"/>
            <p:cNvSpPr/>
            <p:nvPr/>
          </p:nvSpPr>
          <p:spPr>
            <a:xfrm>
              <a:off x="6961300" y="2350025"/>
              <a:ext cx="662125" cy="773925"/>
            </a:xfrm>
            <a:custGeom>
              <a:avLst/>
              <a:gdLst/>
              <a:ahLst/>
              <a:cxnLst/>
              <a:rect l="l" t="t" r="r" b="b"/>
              <a:pathLst>
                <a:path w="26485" h="30957" extrusionOk="0">
                  <a:moveTo>
                    <a:pt x="15817" y="1"/>
                  </a:moveTo>
                  <a:lnTo>
                    <a:pt x="0" y="15817"/>
                  </a:lnTo>
                  <a:lnTo>
                    <a:pt x="15152" y="30957"/>
                  </a:lnTo>
                  <a:lnTo>
                    <a:pt x="25869" y="30957"/>
                  </a:lnTo>
                  <a:lnTo>
                    <a:pt x="10730" y="15817"/>
                  </a:lnTo>
                  <a:lnTo>
                    <a:pt x="264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</p:grpSp>
      <p:sp>
        <p:nvSpPr>
          <p:cNvPr id="543" name="Google Shape;543;g291bf2b5037_1_217"/>
          <p:cNvSpPr txBox="1"/>
          <p:nvPr/>
        </p:nvSpPr>
        <p:spPr>
          <a:xfrm>
            <a:off x="5782800" y="1699650"/>
            <a:ext cx="2565000" cy="23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Figtree Black"/>
                <a:sym typeface="Figtree Black"/>
              </a:rPr>
              <a:t>640 x 453 pixels</a:t>
            </a:r>
            <a:endParaRPr sz="19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Figtree Black"/>
              <a:sym typeface="Figtree Blac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Figtree Black"/>
              <a:sym typeface="Figtree Blac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Figtree Black"/>
                <a:sym typeface="Figtree Black"/>
              </a:rPr>
              <a:t>1280 x 905 pixels</a:t>
            </a:r>
            <a:endParaRPr sz="19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Figtree Black"/>
              <a:sym typeface="Figtree Blac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Figtree Black"/>
              <a:sym typeface="Figtree Blac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Figtree Black"/>
                <a:sym typeface="Figtree Black"/>
              </a:rPr>
              <a:t>3020 x 2135 pixels</a:t>
            </a:r>
            <a:endParaRPr sz="19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Figtree Black"/>
              <a:sym typeface="Figtree Black"/>
            </a:endParaRPr>
          </a:p>
        </p:txBody>
      </p:sp>
      <p:sp>
        <p:nvSpPr>
          <p:cNvPr id="544" name="Google Shape;544;g291bf2b5037_1_2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91bf2b5037_0_18"/>
          <p:cNvSpPr txBox="1">
            <a:spLocks noGrp="1"/>
          </p:cNvSpPr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b="1" dirty="0"/>
              <a:t>모델링 및 학습</a:t>
            </a:r>
            <a:endParaRPr b="1" dirty="0"/>
          </a:p>
        </p:txBody>
      </p:sp>
      <p:sp>
        <p:nvSpPr>
          <p:cNvPr id="550" name="Google Shape;550;g291bf2b5037_0_18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551" name="Google Shape;551;g291bf2b5037_0_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91f43bb354_0_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House - 예측한 이미지</a:t>
            </a:r>
            <a:endParaRPr b="1" dirty="0"/>
          </a:p>
        </p:txBody>
      </p:sp>
      <p:sp>
        <p:nvSpPr>
          <p:cNvPr id="557" name="Google Shape;557;g291f43bb354_0_37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2774100" cy="32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8" name="Google Shape;558;g291f43bb354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850" y="1017718"/>
            <a:ext cx="5417576" cy="3870181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g291f43bb354_0_37"/>
          <p:cNvSpPr txBox="1"/>
          <p:nvPr/>
        </p:nvSpPr>
        <p:spPr>
          <a:xfrm>
            <a:off x="5884605" y="391225"/>
            <a:ext cx="2911019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Hanken Grotesk"/>
                <a:sym typeface="Hanken Grotesk"/>
              </a:rPr>
              <a:t>Confidence Score</a:t>
            </a:r>
            <a:r>
              <a:rPr lang="en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Hanken Grotesk"/>
                <a:sym typeface="Hanken Grotesk"/>
              </a:rPr>
              <a:t> : </a:t>
            </a:r>
            <a:endParaRPr sz="1200" dirty="0">
              <a:latin typeface="맑은 고딕" panose="020B0503020000020004" pitchFamily="50" charset="-127"/>
              <a:ea typeface="맑은 고딕" panose="020B0503020000020004" pitchFamily="50" charset="-127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Hanken Grotesk"/>
                <a:sym typeface="Hanken Grotesk"/>
              </a:rPr>
              <a:t>object가 Bounding Box 안에 있을 확률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0" name="Google Shape;560;g291f43bb354_0_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9" name="Google Shape;319;p3"/>
          <p:cNvCxnSpPr/>
          <p:nvPr/>
        </p:nvCxnSpPr>
        <p:spPr>
          <a:xfrm rot="10800000">
            <a:off x="-91625" y="3160425"/>
            <a:ext cx="6304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0" name="Google Shape;320;p3"/>
          <p:cNvCxnSpPr>
            <a:stCxn id="321" idx="3"/>
          </p:cNvCxnSpPr>
          <p:nvPr/>
        </p:nvCxnSpPr>
        <p:spPr>
          <a:xfrm>
            <a:off x="1285275" y="1502500"/>
            <a:ext cx="8009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2" name="Google Shape;322;p3"/>
          <p:cNvSpPr txBox="1">
            <a:spLocks noGrp="1"/>
          </p:cNvSpPr>
          <p:nvPr>
            <p:ph type="title"/>
          </p:nvPr>
        </p:nvSpPr>
        <p:spPr>
          <a:xfrm>
            <a:off x="6632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1" name="Google Shape;321;p3"/>
          <p:cNvSpPr txBox="1">
            <a:spLocks noGrp="1"/>
          </p:cNvSpPr>
          <p:nvPr>
            <p:ph type="title" idx="5"/>
          </p:nvPr>
        </p:nvSpPr>
        <p:spPr>
          <a:xfrm>
            <a:off x="919575" y="1319650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23" name="Google Shape;323;p3"/>
          <p:cNvSpPr txBox="1">
            <a:spLocks noGrp="1"/>
          </p:cNvSpPr>
          <p:nvPr>
            <p:ph type="title" idx="6"/>
          </p:nvPr>
        </p:nvSpPr>
        <p:spPr>
          <a:xfrm>
            <a:off x="6176050" y="2977575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24" name="Google Shape;324;p3"/>
          <p:cNvSpPr txBox="1">
            <a:spLocks noGrp="1"/>
          </p:cNvSpPr>
          <p:nvPr>
            <p:ph type="title" idx="7"/>
          </p:nvPr>
        </p:nvSpPr>
        <p:spPr>
          <a:xfrm>
            <a:off x="3510375" y="2977575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25" name="Google Shape;325;p3"/>
          <p:cNvSpPr txBox="1">
            <a:spLocks noGrp="1"/>
          </p:cNvSpPr>
          <p:nvPr>
            <p:ph type="title" idx="8"/>
          </p:nvPr>
        </p:nvSpPr>
        <p:spPr>
          <a:xfrm>
            <a:off x="3528275" y="1319650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26" name="Google Shape;326;p3"/>
          <p:cNvSpPr txBox="1">
            <a:spLocks noGrp="1"/>
          </p:cNvSpPr>
          <p:nvPr>
            <p:ph type="title" idx="15"/>
          </p:nvPr>
        </p:nvSpPr>
        <p:spPr>
          <a:xfrm>
            <a:off x="6136975" y="1319650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27" name="Google Shape;327;p3"/>
          <p:cNvSpPr txBox="1">
            <a:spLocks noGrp="1"/>
          </p:cNvSpPr>
          <p:nvPr>
            <p:ph type="subTitle" idx="16"/>
          </p:nvPr>
        </p:nvSpPr>
        <p:spPr>
          <a:xfrm>
            <a:off x="788675" y="1848775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주제 소개</a:t>
            </a:r>
            <a:endParaRPr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8" name="Google Shape;328;p3"/>
          <p:cNvSpPr txBox="1">
            <a:spLocks noGrp="1"/>
          </p:cNvSpPr>
          <p:nvPr>
            <p:ph type="subTitle" idx="17"/>
          </p:nvPr>
        </p:nvSpPr>
        <p:spPr>
          <a:xfrm>
            <a:off x="3379475" y="3503023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모델링 및 학습</a:t>
            </a:r>
            <a:endParaRPr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9" name="Google Shape;329;p3"/>
          <p:cNvSpPr txBox="1">
            <a:spLocks noGrp="1"/>
          </p:cNvSpPr>
          <p:nvPr>
            <p:ph type="subTitle" idx="18"/>
          </p:nvPr>
        </p:nvSpPr>
        <p:spPr>
          <a:xfrm>
            <a:off x="6085500" y="3503023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결론</a:t>
            </a:r>
            <a:endParaRPr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0" name="Google Shape;330;p3"/>
          <p:cNvSpPr txBox="1">
            <a:spLocks noGrp="1"/>
          </p:cNvSpPr>
          <p:nvPr>
            <p:ph type="subTitle" idx="19"/>
          </p:nvPr>
        </p:nvSpPr>
        <p:spPr>
          <a:xfrm>
            <a:off x="3418500" y="1848775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 기법</a:t>
            </a:r>
            <a:endParaRPr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1" name="Google Shape;331;p3"/>
          <p:cNvSpPr txBox="1">
            <a:spLocks noGrp="1"/>
          </p:cNvSpPr>
          <p:nvPr>
            <p:ph type="subTitle" idx="21"/>
          </p:nvPr>
        </p:nvSpPr>
        <p:spPr>
          <a:xfrm>
            <a:off x="6048325" y="1848775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전처리</a:t>
            </a:r>
            <a:endParaRPr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2" name="Google Shape;332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91f43bb354_0_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Tree - 예측한 이미지</a:t>
            </a:r>
            <a:endParaRPr b="1" dirty="0"/>
          </a:p>
        </p:txBody>
      </p:sp>
      <p:sp>
        <p:nvSpPr>
          <p:cNvPr id="566" name="Google Shape;566;g291f43bb354_0_43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2763600" cy="32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7" name="Google Shape;567;g291f43bb354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850" y="1017718"/>
            <a:ext cx="5445276" cy="3889983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g291f43bb354_0_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91f43bb354_0_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Person - 예측한 이미지</a:t>
            </a:r>
            <a:endParaRPr b="1" dirty="0"/>
          </a:p>
        </p:txBody>
      </p:sp>
      <p:sp>
        <p:nvSpPr>
          <p:cNvPr id="574" name="Google Shape;574;g291f43bb354_0_49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2784600" cy="32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5" name="Google Shape;575;g291f43bb354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6325" y="1017721"/>
            <a:ext cx="5411352" cy="3865755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g291f43bb354_0_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91f43bb354_0_1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mAP50</a:t>
            </a:r>
            <a:endParaRPr b="1" dirty="0"/>
          </a:p>
        </p:txBody>
      </p:sp>
      <p:sp>
        <p:nvSpPr>
          <p:cNvPr id="582" name="Google Shape;582;g291f43bb354_0_127"/>
          <p:cNvSpPr txBox="1">
            <a:spLocks noGrp="1"/>
          </p:cNvSpPr>
          <p:nvPr>
            <p:ph type="body" idx="1"/>
          </p:nvPr>
        </p:nvSpPr>
        <p:spPr>
          <a:xfrm>
            <a:off x="2922350" y="400925"/>
            <a:ext cx="58908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 b="1"/>
              <a:t>모델이 예측한 상위 50%의 정확도에 대한 평균 정밀도</a:t>
            </a:r>
            <a:endParaRPr sz="1300" b="1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 b="1"/>
              <a:t>각 그림에 대한 정밀도 - 재현율 곡선</a:t>
            </a:r>
            <a:endParaRPr sz="1300" b="1"/>
          </a:p>
        </p:txBody>
      </p:sp>
      <p:pic>
        <p:nvPicPr>
          <p:cNvPr id="583" name="Google Shape;583;g291f43bb354_0_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450" y="1349775"/>
            <a:ext cx="2531900" cy="244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g291f43bb354_0_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3" y="3869638"/>
            <a:ext cx="2211975" cy="98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g291f43bb354_0_127"/>
          <p:cNvSpPr txBox="1"/>
          <p:nvPr/>
        </p:nvSpPr>
        <p:spPr>
          <a:xfrm>
            <a:off x="269825" y="10177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House</a:t>
            </a:r>
            <a:r>
              <a:rPr lang="en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Precision-Recall 그래프]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86" name="Google Shape;586;g291f43bb354_0_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0100" y="1331450"/>
            <a:ext cx="2531900" cy="2480602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g291f43bb354_0_127"/>
          <p:cNvSpPr txBox="1"/>
          <p:nvPr/>
        </p:nvSpPr>
        <p:spPr>
          <a:xfrm>
            <a:off x="3210100" y="1017725"/>
            <a:ext cx="262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Tree</a:t>
            </a:r>
            <a:r>
              <a:rPr lang="en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Precision-Recall 그래프]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88" name="Google Shape;588;g291f43bb354_0_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00893" y="3812050"/>
            <a:ext cx="1803132" cy="1102325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g291f43bb354_0_127"/>
          <p:cNvSpPr txBox="1"/>
          <p:nvPr/>
        </p:nvSpPr>
        <p:spPr>
          <a:xfrm>
            <a:off x="5906963" y="10177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Person</a:t>
            </a:r>
            <a:r>
              <a:rPr lang="en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Precision-Recall 그래프]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90" name="Google Shape;590;g291f43bb354_0_1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29750" y="1389725"/>
            <a:ext cx="2578505" cy="248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g291f43bb354_0_1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42562" y="3887727"/>
            <a:ext cx="1928855" cy="1026648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g291f43bb354_0_1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91bf2b5037_0_24"/>
          <p:cNvSpPr txBox="1">
            <a:spLocks noGrp="1"/>
          </p:cNvSpPr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b="1" dirty="0"/>
              <a:t>결론</a:t>
            </a:r>
            <a:endParaRPr b="1" dirty="0"/>
          </a:p>
        </p:txBody>
      </p:sp>
      <p:sp>
        <p:nvSpPr>
          <p:cNvPr id="598" name="Google Shape;598;g291bf2b5037_0_24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599" name="Google Shape;599;g291bf2b5037_0_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91f43bb354_0_7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House - 요소 분류 결과</a:t>
            </a:r>
            <a:endParaRPr b="1" dirty="0"/>
          </a:p>
        </p:txBody>
      </p:sp>
      <p:pic>
        <p:nvPicPr>
          <p:cNvPr id="605" name="Google Shape;605;g291f43bb354_0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7200" y="2349800"/>
            <a:ext cx="2405925" cy="157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g291f43bb354_0_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700" y="1581975"/>
            <a:ext cx="4214950" cy="331975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g291f43bb354_0_71"/>
          <p:cNvSpPr txBox="1"/>
          <p:nvPr/>
        </p:nvSpPr>
        <p:spPr>
          <a:xfrm>
            <a:off x="720000" y="1149175"/>
            <a:ext cx="25713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gtree Black"/>
              <a:buChar char="●"/>
            </a:pPr>
            <a:r>
              <a:rPr lang="en" sz="16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Figtree Black"/>
                <a:sym typeface="Figtree Black"/>
              </a:rPr>
              <a:t>요소별 분류 정확도</a:t>
            </a:r>
            <a:endParaRPr sz="16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Figtree Black"/>
              <a:sym typeface="Figtree Black"/>
            </a:endParaRPr>
          </a:p>
        </p:txBody>
      </p:sp>
      <p:sp>
        <p:nvSpPr>
          <p:cNvPr id="608" name="Google Shape;608;g291f43bb354_0_7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91f43bb354_0_6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Tree - 요소 분류 결과</a:t>
            </a:r>
            <a:endParaRPr b="1" dirty="0"/>
          </a:p>
        </p:txBody>
      </p:sp>
      <p:pic>
        <p:nvPicPr>
          <p:cNvPr id="614" name="Google Shape;614;g291f43bb354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549689"/>
            <a:ext cx="4120850" cy="3356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g291f43bb354_0_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7000" y="2215405"/>
            <a:ext cx="2209675" cy="2059635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g291f43bb354_0_66"/>
          <p:cNvSpPr txBox="1"/>
          <p:nvPr/>
        </p:nvSpPr>
        <p:spPr>
          <a:xfrm>
            <a:off x="720000" y="1149175"/>
            <a:ext cx="25713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gtree Black"/>
              <a:buChar char="●"/>
            </a:pPr>
            <a:r>
              <a:rPr lang="en" sz="16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Figtree Black"/>
                <a:sym typeface="Figtree Black"/>
              </a:rPr>
              <a:t>요소별 분류 정확도</a:t>
            </a:r>
            <a:endParaRPr sz="16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Figtree Black"/>
              <a:sym typeface="Figtree Black"/>
            </a:endParaRPr>
          </a:p>
        </p:txBody>
      </p:sp>
      <p:sp>
        <p:nvSpPr>
          <p:cNvPr id="617" name="Google Shape;617;g291f43bb354_0_6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91f43bb354_0_6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Person - 요소 분류 결과</a:t>
            </a:r>
            <a:endParaRPr b="1" dirty="0"/>
          </a:p>
        </p:txBody>
      </p:sp>
      <p:pic>
        <p:nvPicPr>
          <p:cNvPr id="623" name="Google Shape;623;g291f43bb354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250" y="1560925"/>
            <a:ext cx="4272900" cy="334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g291f43bb354_0_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8425" y="2307750"/>
            <a:ext cx="2099525" cy="1928150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g291f43bb354_0_61"/>
          <p:cNvSpPr txBox="1"/>
          <p:nvPr/>
        </p:nvSpPr>
        <p:spPr>
          <a:xfrm>
            <a:off x="720000" y="1149175"/>
            <a:ext cx="25713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gtree Black"/>
              <a:buChar char="●"/>
            </a:pPr>
            <a:r>
              <a:rPr lang="en" sz="16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Figtree Black"/>
                <a:sym typeface="Figtree Black"/>
              </a:rPr>
              <a:t>요소별 분류 정확도</a:t>
            </a:r>
            <a:endParaRPr sz="16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Figtree Black"/>
              <a:sym typeface="Figtree Black"/>
            </a:endParaRPr>
          </a:p>
        </p:txBody>
      </p:sp>
      <p:sp>
        <p:nvSpPr>
          <p:cNvPr id="626" name="Google Shape;626;g291f43bb354_0_6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11"/>
          <p:cNvSpPr txBox="1">
            <a:spLocks noGrp="1"/>
          </p:cNvSpPr>
          <p:nvPr>
            <p:ph type="title"/>
          </p:nvPr>
        </p:nvSpPr>
        <p:spPr>
          <a:xfrm>
            <a:off x="1644450" y="2191350"/>
            <a:ext cx="5855100" cy="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b="1" dirty="0"/>
              <a:t>Q &amp; A</a:t>
            </a:r>
            <a:endParaRPr b="1" dirty="0"/>
          </a:p>
        </p:txBody>
      </p:sp>
      <p:sp>
        <p:nvSpPr>
          <p:cNvPr id="632" name="Google Shape;632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"/>
          <p:cNvSpPr txBox="1">
            <a:spLocks noGrp="1"/>
          </p:cNvSpPr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b="1" dirty="0">
                <a:latin typeface="맑은 고딕" panose="020B0503020000020004" pitchFamily="50" charset="-127"/>
                <a:ea typeface="맑은 고딕" panose="020B0503020000020004" pitchFamily="50" charset="-127"/>
                <a:cs typeface="Hanken Grotesk Black"/>
                <a:sym typeface="Hanken Grotesk Black"/>
              </a:rPr>
              <a:t>주제 소개</a:t>
            </a:r>
            <a:endParaRPr b="1" dirty="0">
              <a:latin typeface="맑은 고딕" panose="020B0503020000020004" pitchFamily="50" charset="-127"/>
              <a:ea typeface="맑은 고딕" panose="020B0503020000020004" pitchFamily="50" charset="-127"/>
              <a:cs typeface="Hanken Grotesk Black"/>
              <a:sym typeface="Hanken Grotesk Black"/>
            </a:endParaRPr>
          </a:p>
        </p:txBody>
      </p:sp>
      <p:sp>
        <p:nvSpPr>
          <p:cNvPr id="338" name="Google Shape;338;p4"/>
          <p:cNvSpPr txBox="1">
            <a:spLocks noGrp="1"/>
          </p:cNvSpPr>
          <p:nvPr>
            <p:ph type="subTitle" idx="1"/>
          </p:nvPr>
        </p:nvSpPr>
        <p:spPr>
          <a:xfrm>
            <a:off x="1216475" y="2730750"/>
            <a:ext cx="5067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아이디어명: 객체 인식 기반 유아동 그림 분석</a:t>
            </a:r>
            <a:endParaRPr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9" name="Google Shape;339;p4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40" name="Google Shape;340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/>
              <a:t>주제 소개</a:t>
            </a:r>
            <a:endParaRPr b="1" dirty="0"/>
          </a:p>
        </p:txBody>
      </p:sp>
      <p:sp>
        <p:nvSpPr>
          <p:cNvPr id="346" name="Google Shape;346;p5"/>
          <p:cNvSpPr txBox="1">
            <a:spLocks noGrp="1"/>
          </p:cNvSpPr>
          <p:nvPr>
            <p:ph type="subTitle" idx="1"/>
          </p:nvPr>
        </p:nvSpPr>
        <p:spPr>
          <a:xfrm>
            <a:off x="1731050" y="1564370"/>
            <a:ext cx="66132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집, 나무, 사람 그림 1,000개 세트를 학습하여 총 18개 요소를 분류하는 유·아동 그림 분석 AI 알고리즘을 개발</a:t>
            </a:r>
            <a:endParaRPr dirty="0"/>
          </a:p>
        </p:txBody>
      </p:sp>
      <p:sp>
        <p:nvSpPr>
          <p:cNvPr id="347" name="Google Shape;347;p5"/>
          <p:cNvSpPr txBox="1">
            <a:spLocks noGrp="1"/>
          </p:cNvSpPr>
          <p:nvPr>
            <p:ph type="subTitle" idx="2"/>
          </p:nvPr>
        </p:nvSpPr>
        <p:spPr>
          <a:xfrm>
            <a:off x="1731050" y="2647946"/>
            <a:ext cx="69276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 알고리즘을 개발해 인간의 노동을 줄여주고, 쉽고 간편하게 자동으로 18개 요소 분류를 목적으로 Object Detection을 이용해 유·아동 이미지 전처리 알고리즘 개발을 하고자 합니다.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8" name="Google Shape;348;p5"/>
          <p:cNvSpPr txBox="1">
            <a:spLocks noGrp="1"/>
          </p:cNvSpPr>
          <p:nvPr>
            <p:ph type="subTitle" idx="3"/>
          </p:nvPr>
        </p:nvSpPr>
        <p:spPr>
          <a:xfrm>
            <a:off x="1731049" y="3957450"/>
            <a:ext cx="7010637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최종적으로 모델을 평가하고 일반화 성능을 확인하여 18개 요소를 분류하는 어린이 그림 분석 AI 알고리즘을 개발합니다. 최대한 모델의 처리 속도를 빠르게 하고자 하며, 정확도가 높고 효율적으로 유지될 수 있는 알고리즘을 만들고자 합니다.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/>
          </a:p>
        </p:txBody>
      </p:sp>
      <p:sp>
        <p:nvSpPr>
          <p:cNvPr id="349" name="Google Shape;349;p5"/>
          <p:cNvSpPr txBox="1">
            <a:spLocks noGrp="1"/>
          </p:cNvSpPr>
          <p:nvPr>
            <p:ph type="subTitle" idx="4"/>
          </p:nvPr>
        </p:nvSpPr>
        <p:spPr>
          <a:xfrm>
            <a:off x="1731050" y="1165075"/>
            <a:ext cx="66132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b="1" dirty="0">
                <a:latin typeface="맑은 고딕" panose="020B0503020000020004" pitchFamily="50" charset="-127"/>
                <a:ea typeface="맑은 고딕" panose="020B0503020000020004" pitchFamily="50" charset="-127"/>
                <a:cs typeface="Hanken Grotesk Black"/>
                <a:sym typeface="Hanken Grotesk Black"/>
              </a:rPr>
              <a:t>주제</a:t>
            </a:r>
            <a:endParaRPr b="1" dirty="0">
              <a:latin typeface="맑은 고딕" panose="020B0503020000020004" pitchFamily="50" charset="-127"/>
              <a:ea typeface="맑은 고딕" panose="020B0503020000020004" pitchFamily="50" charset="-127"/>
              <a:cs typeface="Hanken Grotesk Black"/>
              <a:sym typeface="Hanken Grotesk Black"/>
            </a:endParaRPr>
          </a:p>
        </p:txBody>
      </p:sp>
      <p:sp>
        <p:nvSpPr>
          <p:cNvPr id="350" name="Google Shape;350;p5"/>
          <p:cNvSpPr txBox="1">
            <a:spLocks noGrp="1"/>
          </p:cNvSpPr>
          <p:nvPr>
            <p:ph type="subTitle" idx="5"/>
          </p:nvPr>
        </p:nvSpPr>
        <p:spPr>
          <a:xfrm>
            <a:off x="1731050" y="2243000"/>
            <a:ext cx="6613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b="1" dirty="0">
                <a:latin typeface="맑은 고딕" panose="020B0503020000020004" pitchFamily="50" charset="-127"/>
                <a:ea typeface="맑은 고딕" panose="020B0503020000020004" pitchFamily="50" charset="-127"/>
                <a:cs typeface="Hanken Grotesk Black"/>
                <a:sym typeface="Hanken Grotesk Black"/>
              </a:rPr>
              <a:t>목적</a:t>
            </a:r>
            <a:endParaRPr b="1" dirty="0">
              <a:latin typeface="맑은 고딕" panose="020B0503020000020004" pitchFamily="50" charset="-127"/>
              <a:ea typeface="맑은 고딕" panose="020B0503020000020004" pitchFamily="50" charset="-127"/>
              <a:cs typeface="Hanken Grotesk Black"/>
              <a:sym typeface="Hanken Grotesk Black"/>
            </a:endParaRPr>
          </a:p>
        </p:txBody>
      </p:sp>
      <p:sp>
        <p:nvSpPr>
          <p:cNvPr id="351" name="Google Shape;351;p5"/>
          <p:cNvSpPr txBox="1">
            <a:spLocks noGrp="1"/>
          </p:cNvSpPr>
          <p:nvPr>
            <p:ph type="subTitle" idx="6"/>
          </p:nvPr>
        </p:nvSpPr>
        <p:spPr>
          <a:xfrm>
            <a:off x="1731050" y="3546826"/>
            <a:ext cx="6613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b="1" dirty="0">
                <a:latin typeface="맑은 고딕" panose="020B0503020000020004" pitchFamily="50" charset="-127"/>
                <a:ea typeface="맑은 고딕" panose="020B0503020000020004" pitchFamily="50" charset="-127"/>
                <a:cs typeface="Hanken Grotesk Black"/>
                <a:sym typeface="Hanken Grotesk Black"/>
              </a:rPr>
              <a:t>최종 목표</a:t>
            </a:r>
            <a:endParaRPr b="1" dirty="0">
              <a:latin typeface="맑은 고딕" panose="020B0503020000020004" pitchFamily="50" charset="-127"/>
              <a:ea typeface="맑은 고딕" panose="020B0503020000020004" pitchFamily="50" charset="-127"/>
              <a:cs typeface="Hanken Grotesk Black"/>
              <a:sym typeface="Hanken Grotesk Black"/>
            </a:endParaRPr>
          </a:p>
        </p:txBody>
      </p:sp>
      <p:grpSp>
        <p:nvGrpSpPr>
          <p:cNvPr id="352" name="Google Shape;352;p5"/>
          <p:cNvGrpSpPr/>
          <p:nvPr/>
        </p:nvGrpSpPr>
        <p:grpSpPr>
          <a:xfrm>
            <a:off x="1103963" y="3625800"/>
            <a:ext cx="345000" cy="343975"/>
            <a:chOff x="1799738" y="3074500"/>
            <a:chExt cx="345000" cy="343975"/>
          </a:xfrm>
        </p:grpSpPr>
        <p:sp>
          <p:nvSpPr>
            <p:cNvPr id="353" name="Google Shape;353;p5"/>
            <p:cNvSpPr/>
            <p:nvPr/>
          </p:nvSpPr>
          <p:spPr>
            <a:xfrm>
              <a:off x="1799738" y="3272100"/>
              <a:ext cx="345000" cy="146375"/>
            </a:xfrm>
            <a:custGeom>
              <a:avLst/>
              <a:gdLst/>
              <a:ahLst/>
              <a:cxnLst/>
              <a:rect l="l" t="t" r="r" b="b"/>
              <a:pathLst>
                <a:path w="13800" h="5855" extrusionOk="0">
                  <a:moveTo>
                    <a:pt x="5424" y="595"/>
                  </a:moveTo>
                  <a:cubicBezTo>
                    <a:pt x="6070" y="595"/>
                    <a:pt x="6582" y="1149"/>
                    <a:pt x="6582" y="1795"/>
                  </a:cubicBezTo>
                  <a:lnTo>
                    <a:pt x="6582" y="2779"/>
                  </a:lnTo>
                  <a:cubicBezTo>
                    <a:pt x="6193" y="2523"/>
                    <a:pt x="5772" y="2389"/>
                    <a:pt x="5301" y="2389"/>
                  </a:cubicBezTo>
                  <a:lnTo>
                    <a:pt x="1067" y="2389"/>
                  </a:lnTo>
                  <a:lnTo>
                    <a:pt x="1067" y="1795"/>
                  </a:lnTo>
                  <a:cubicBezTo>
                    <a:pt x="1067" y="1497"/>
                    <a:pt x="1282" y="1241"/>
                    <a:pt x="1579" y="1241"/>
                  </a:cubicBezTo>
                  <a:cubicBezTo>
                    <a:pt x="2656" y="1241"/>
                    <a:pt x="3763" y="1067"/>
                    <a:pt x="4788" y="729"/>
                  </a:cubicBezTo>
                  <a:lnTo>
                    <a:pt x="4870" y="729"/>
                  </a:lnTo>
                  <a:cubicBezTo>
                    <a:pt x="5085" y="636"/>
                    <a:pt x="5219" y="595"/>
                    <a:pt x="5424" y="595"/>
                  </a:cubicBezTo>
                  <a:close/>
                  <a:moveTo>
                    <a:pt x="8417" y="595"/>
                  </a:moveTo>
                  <a:cubicBezTo>
                    <a:pt x="8591" y="595"/>
                    <a:pt x="8714" y="636"/>
                    <a:pt x="8930" y="729"/>
                  </a:cubicBezTo>
                  <a:lnTo>
                    <a:pt x="9012" y="729"/>
                  </a:lnTo>
                  <a:cubicBezTo>
                    <a:pt x="10037" y="1067"/>
                    <a:pt x="11113" y="1241"/>
                    <a:pt x="12220" y="1241"/>
                  </a:cubicBezTo>
                  <a:cubicBezTo>
                    <a:pt x="12518" y="1241"/>
                    <a:pt x="12733" y="1497"/>
                    <a:pt x="12733" y="1579"/>
                  </a:cubicBezTo>
                  <a:lnTo>
                    <a:pt x="12733" y="2389"/>
                  </a:lnTo>
                  <a:lnTo>
                    <a:pt x="8458" y="2389"/>
                  </a:lnTo>
                  <a:cubicBezTo>
                    <a:pt x="8038" y="2389"/>
                    <a:pt x="7566" y="2523"/>
                    <a:pt x="7177" y="2779"/>
                  </a:cubicBezTo>
                  <a:lnTo>
                    <a:pt x="7177" y="1795"/>
                  </a:lnTo>
                  <a:cubicBezTo>
                    <a:pt x="7177" y="1149"/>
                    <a:pt x="7730" y="595"/>
                    <a:pt x="8417" y="595"/>
                  </a:cubicBezTo>
                  <a:close/>
                  <a:moveTo>
                    <a:pt x="13205" y="2984"/>
                  </a:moveTo>
                  <a:lnTo>
                    <a:pt x="13205" y="4142"/>
                  </a:lnTo>
                  <a:lnTo>
                    <a:pt x="8243" y="4142"/>
                  </a:lnTo>
                  <a:cubicBezTo>
                    <a:pt x="7946" y="4142"/>
                    <a:pt x="7689" y="4358"/>
                    <a:pt x="7648" y="4655"/>
                  </a:cubicBezTo>
                  <a:cubicBezTo>
                    <a:pt x="7566" y="4993"/>
                    <a:pt x="7269" y="5290"/>
                    <a:pt x="6879" y="5290"/>
                  </a:cubicBezTo>
                  <a:cubicBezTo>
                    <a:pt x="6541" y="5290"/>
                    <a:pt x="6193" y="4993"/>
                    <a:pt x="6152" y="4655"/>
                  </a:cubicBezTo>
                  <a:cubicBezTo>
                    <a:pt x="6070" y="4358"/>
                    <a:pt x="5813" y="4142"/>
                    <a:pt x="5516" y="4142"/>
                  </a:cubicBezTo>
                  <a:lnTo>
                    <a:pt x="605" y="4142"/>
                  </a:lnTo>
                  <a:lnTo>
                    <a:pt x="605" y="2984"/>
                  </a:lnTo>
                  <a:lnTo>
                    <a:pt x="5301" y="2984"/>
                  </a:lnTo>
                  <a:cubicBezTo>
                    <a:pt x="5813" y="2984"/>
                    <a:pt x="6326" y="3199"/>
                    <a:pt x="6664" y="3548"/>
                  </a:cubicBezTo>
                  <a:cubicBezTo>
                    <a:pt x="6731" y="3609"/>
                    <a:pt x="6818" y="3640"/>
                    <a:pt x="6899" y="3640"/>
                  </a:cubicBezTo>
                  <a:cubicBezTo>
                    <a:pt x="6979" y="3640"/>
                    <a:pt x="7054" y="3609"/>
                    <a:pt x="7095" y="3548"/>
                  </a:cubicBezTo>
                  <a:cubicBezTo>
                    <a:pt x="7474" y="3199"/>
                    <a:pt x="7987" y="2984"/>
                    <a:pt x="8499" y="2984"/>
                  </a:cubicBezTo>
                  <a:close/>
                  <a:moveTo>
                    <a:pt x="5383" y="1"/>
                  </a:moveTo>
                  <a:cubicBezTo>
                    <a:pt x="5085" y="1"/>
                    <a:pt x="4870" y="83"/>
                    <a:pt x="4655" y="124"/>
                  </a:cubicBezTo>
                  <a:cubicBezTo>
                    <a:pt x="4614" y="165"/>
                    <a:pt x="4614" y="165"/>
                    <a:pt x="4573" y="165"/>
                  </a:cubicBezTo>
                  <a:cubicBezTo>
                    <a:pt x="3589" y="513"/>
                    <a:pt x="2605" y="636"/>
                    <a:pt x="1579" y="636"/>
                  </a:cubicBezTo>
                  <a:cubicBezTo>
                    <a:pt x="985" y="636"/>
                    <a:pt x="472" y="1149"/>
                    <a:pt x="472" y="1795"/>
                  </a:cubicBezTo>
                  <a:lnTo>
                    <a:pt x="472" y="2389"/>
                  </a:lnTo>
                  <a:lnTo>
                    <a:pt x="298" y="2389"/>
                  </a:lnTo>
                  <a:cubicBezTo>
                    <a:pt x="134" y="2389"/>
                    <a:pt x="1" y="2564"/>
                    <a:pt x="1" y="2687"/>
                  </a:cubicBezTo>
                  <a:lnTo>
                    <a:pt x="1" y="4440"/>
                  </a:lnTo>
                  <a:cubicBezTo>
                    <a:pt x="1" y="4614"/>
                    <a:pt x="134" y="4737"/>
                    <a:pt x="298" y="4737"/>
                  </a:cubicBezTo>
                  <a:lnTo>
                    <a:pt x="5516" y="4737"/>
                  </a:lnTo>
                  <a:cubicBezTo>
                    <a:pt x="5557" y="4737"/>
                    <a:pt x="5557" y="4737"/>
                    <a:pt x="5557" y="4778"/>
                  </a:cubicBezTo>
                  <a:cubicBezTo>
                    <a:pt x="5680" y="5424"/>
                    <a:pt x="6244" y="5854"/>
                    <a:pt x="6879" y="5854"/>
                  </a:cubicBezTo>
                  <a:cubicBezTo>
                    <a:pt x="7566" y="5854"/>
                    <a:pt x="8120" y="5424"/>
                    <a:pt x="8243" y="4778"/>
                  </a:cubicBezTo>
                  <a:lnTo>
                    <a:pt x="8243" y="4737"/>
                  </a:lnTo>
                  <a:lnTo>
                    <a:pt x="13502" y="4737"/>
                  </a:lnTo>
                  <a:cubicBezTo>
                    <a:pt x="13625" y="4737"/>
                    <a:pt x="13799" y="4614"/>
                    <a:pt x="13799" y="4440"/>
                  </a:cubicBezTo>
                  <a:lnTo>
                    <a:pt x="13799" y="2687"/>
                  </a:lnTo>
                  <a:cubicBezTo>
                    <a:pt x="13799" y="2564"/>
                    <a:pt x="13625" y="2389"/>
                    <a:pt x="13502" y="2389"/>
                  </a:cubicBezTo>
                  <a:lnTo>
                    <a:pt x="13287" y="2389"/>
                  </a:lnTo>
                  <a:lnTo>
                    <a:pt x="13287" y="1579"/>
                  </a:lnTo>
                  <a:cubicBezTo>
                    <a:pt x="13287" y="1364"/>
                    <a:pt x="13205" y="1190"/>
                    <a:pt x="13030" y="1026"/>
                  </a:cubicBezTo>
                  <a:cubicBezTo>
                    <a:pt x="12815" y="811"/>
                    <a:pt x="12477" y="636"/>
                    <a:pt x="12179" y="636"/>
                  </a:cubicBezTo>
                  <a:cubicBezTo>
                    <a:pt x="11154" y="636"/>
                    <a:pt x="10170" y="513"/>
                    <a:pt x="9186" y="165"/>
                  </a:cubicBezTo>
                  <a:cubicBezTo>
                    <a:pt x="9145" y="165"/>
                    <a:pt x="9145" y="165"/>
                    <a:pt x="9104" y="124"/>
                  </a:cubicBezTo>
                  <a:cubicBezTo>
                    <a:pt x="8889" y="83"/>
                    <a:pt x="8673" y="1"/>
                    <a:pt x="8376" y="1"/>
                  </a:cubicBezTo>
                  <a:cubicBezTo>
                    <a:pt x="7782" y="1"/>
                    <a:pt x="7218" y="339"/>
                    <a:pt x="6879" y="811"/>
                  </a:cubicBezTo>
                  <a:cubicBezTo>
                    <a:pt x="6582" y="339"/>
                    <a:pt x="6028" y="1"/>
                    <a:pt x="538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354" name="Google Shape;354;p5"/>
            <p:cNvSpPr/>
            <p:nvPr/>
          </p:nvSpPr>
          <p:spPr>
            <a:xfrm>
              <a:off x="2062438" y="3124750"/>
              <a:ext cx="37450" cy="14875"/>
            </a:xfrm>
            <a:custGeom>
              <a:avLst/>
              <a:gdLst/>
              <a:ahLst/>
              <a:cxnLst/>
              <a:rect l="l" t="t" r="r" b="b"/>
              <a:pathLst>
                <a:path w="1498" h="595" extrusionOk="0">
                  <a:moveTo>
                    <a:pt x="349" y="0"/>
                  </a:moveTo>
                  <a:cubicBezTo>
                    <a:pt x="134" y="0"/>
                    <a:pt x="0" y="164"/>
                    <a:pt x="41" y="338"/>
                  </a:cubicBezTo>
                  <a:cubicBezTo>
                    <a:pt x="41" y="472"/>
                    <a:pt x="175" y="595"/>
                    <a:pt x="349" y="595"/>
                  </a:cubicBezTo>
                  <a:lnTo>
                    <a:pt x="1200" y="595"/>
                  </a:lnTo>
                  <a:cubicBezTo>
                    <a:pt x="1374" y="595"/>
                    <a:pt x="1497" y="420"/>
                    <a:pt x="1497" y="256"/>
                  </a:cubicBezTo>
                  <a:cubicBezTo>
                    <a:pt x="1497" y="123"/>
                    <a:pt x="1323" y="0"/>
                    <a:pt x="120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2050638" y="3074725"/>
              <a:ext cx="39750" cy="26450"/>
            </a:xfrm>
            <a:custGeom>
              <a:avLst/>
              <a:gdLst/>
              <a:ahLst/>
              <a:cxnLst/>
              <a:rect l="l" t="t" r="r" b="b"/>
              <a:pathLst>
                <a:path w="1590" h="1058" extrusionOk="0">
                  <a:moveTo>
                    <a:pt x="1229" y="0"/>
                  </a:moveTo>
                  <a:cubicBezTo>
                    <a:pt x="1190" y="0"/>
                    <a:pt x="1152" y="10"/>
                    <a:pt x="1118" y="33"/>
                  </a:cubicBezTo>
                  <a:lnTo>
                    <a:pt x="216" y="504"/>
                  </a:lnTo>
                  <a:cubicBezTo>
                    <a:pt x="93" y="586"/>
                    <a:pt x="1" y="761"/>
                    <a:pt x="93" y="884"/>
                  </a:cubicBezTo>
                  <a:cubicBezTo>
                    <a:pt x="134" y="1017"/>
                    <a:pt x="257" y="1058"/>
                    <a:pt x="349" y="1058"/>
                  </a:cubicBezTo>
                  <a:cubicBezTo>
                    <a:pt x="390" y="1058"/>
                    <a:pt x="431" y="1058"/>
                    <a:pt x="513" y="1017"/>
                  </a:cubicBezTo>
                  <a:lnTo>
                    <a:pt x="1375" y="545"/>
                  </a:lnTo>
                  <a:cubicBezTo>
                    <a:pt x="1498" y="504"/>
                    <a:pt x="1590" y="289"/>
                    <a:pt x="1498" y="166"/>
                  </a:cubicBezTo>
                  <a:cubicBezTo>
                    <a:pt x="1438" y="70"/>
                    <a:pt x="1331" y="0"/>
                    <a:pt x="122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2050638" y="3163175"/>
              <a:ext cx="39750" cy="25650"/>
            </a:xfrm>
            <a:custGeom>
              <a:avLst/>
              <a:gdLst/>
              <a:ahLst/>
              <a:cxnLst/>
              <a:rect l="l" t="t" r="r" b="b"/>
              <a:pathLst>
                <a:path w="1590" h="1026" extrusionOk="0">
                  <a:moveTo>
                    <a:pt x="338" y="1"/>
                  </a:moveTo>
                  <a:cubicBezTo>
                    <a:pt x="243" y="1"/>
                    <a:pt x="148" y="55"/>
                    <a:pt x="93" y="165"/>
                  </a:cubicBezTo>
                  <a:cubicBezTo>
                    <a:pt x="1" y="298"/>
                    <a:pt x="93" y="472"/>
                    <a:pt x="216" y="554"/>
                  </a:cubicBezTo>
                  <a:lnTo>
                    <a:pt x="1118" y="985"/>
                  </a:lnTo>
                  <a:cubicBezTo>
                    <a:pt x="1159" y="1026"/>
                    <a:pt x="1200" y="1026"/>
                    <a:pt x="1241" y="1026"/>
                  </a:cubicBezTo>
                  <a:cubicBezTo>
                    <a:pt x="1334" y="1026"/>
                    <a:pt x="1457" y="985"/>
                    <a:pt x="1498" y="852"/>
                  </a:cubicBezTo>
                  <a:cubicBezTo>
                    <a:pt x="1590" y="729"/>
                    <a:pt x="1498" y="554"/>
                    <a:pt x="1375" y="472"/>
                  </a:cubicBezTo>
                  <a:lnTo>
                    <a:pt x="472" y="42"/>
                  </a:lnTo>
                  <a:cubicBezTo>
                    <a:pt x="431" y="14"/>
                    <a:pt x="385" y="1"/>
                    <a:pt x="338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1843563" y="3124750"/>
              <a:ext cx="37450" cy="14875"/>
            </a:xfrm>
            <a:custGeom>
              <a:avLst/>
              <a:gdLst/>
              <a:ahLst/>
              <a:cxnLst/>
              <a:rect l="l" t="t" r="r" b="b"/>
              <a:pathLst>
                <a:path w="1498" h="595" extrusionOk="0">
                  <a:moveTo>
                    <a:pt x="339" y="0"/>
                  </a:moveTo>
                  <a:cubicBezTo>
                    <a:pt x="134" y="0"/>
                    <a:pt x="1" y="164"/>
                    <a:pt x="42" y="338"/>
                  </a:cubicBezTo>
                  <a:cubicBezTo>
                    <a:pt x="42" y="472"/>
                    <a:pt x="175" y="595"/>
                    <a:pt x="339" y="595"/>
                  </a:cubicBezTo>
                  <a:lnTo>
                    <a:pt x="1200" y="595"/>
                  </a:lnTo>
                  <a:cubicBezTo>
                    <a:pt x="1364" y="595"/>
                    <a:pt x="1497" y="420"/>
                    <a:pt x="1497" y="256"/>
                  </a:cubicBezTo>
                  <a:cubicBezTo>
                    <a:pt x="1497" y="123"/>
                    <a:pt x="1364" y="0"/>
                    <a:pt x="120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1854338" y="3074725"/>
              <a:ext cx="38450" cy="26450"/>
            </a:xfrm>
            <a:custGeom>
              <a:avLst/>
              <a:gdLst/>
              <a:ahLst/>
              <a:cxnLst/>
              <a:rect l="l" t="t" r="r" b="b"/>
              <a:pathLst>
                <a:path w="1538" h="1058" extrusionOk="0">
                  <a:moveTo>
                    <a:pt x="355" y="0"/>
                  </a:moveTo>
                  <a:cubicBezTo>
                    <a:pt x="249" y="0"/>
                    <a:pt x="142" y="70"/>
                    <a:pt x="82" y="166"/>
                  </a:cubicBezTo>
                  <a:cubicBezTo>
                    <a:pt x="0" y="289"/>
                    <a:pt x="41" y="504"/>
                    <a:pt x="215" y="545"/>
                  </a:cubicBezTo>
                  <a:lnTo>
                    <a:pt x="1066" y="1017"/>
                  </a:lnTo>
                  <a:cubicBezTo>
                    <a:pt x="1107" y="1058"/>
                    <a:pt x="1148" y="1058"/>
                    <a:pt x="1189" y="1058"/>
                  </a:cubicBezTo>
                  <a:cubicBezTo>
                    <a:pt x="1323" y="1058"/>
                    <a:pt x="1405" y="1017"/>
                    <a:pt x="1497" y="884"/>
                  </a:cubicBezTo>
                  <a:cubicBezTo>
                    <a:pt x="1538" y="761"/>
                    <a:pt x="1497" y="586"/>
                    <a:pt x="1364" y="504"/>
                  </a:cubicBezTo>
                  <a:lnTo>
                    <a:pt x="472" y="33"/>
                  </a:lnTo>
                  <a:cubicBezTo>
                    <a:pt x="435" y="10"/>
                    <a:pt x="395" y="0"/>
                    <a:pt x="35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1854338" y="3163175"/>
              <a:ext cx="38450" cy="25650"/>
            </a:xfrm>
            <a:custGeom>
              <a:avLst/>
              <a:gdLst/>
              <a:ahLst/>
              <a:cxnLst/>
              <a:rect l="l" t="t" r="r" b="b"/>
              <a:pathLst>
                <a:path w="1538" h="1026" extrusionOk="0">
                  <a:moveTo>
                    <a:pt x="1235" y="1"/>
                  </a:moveTo>
                  <a:cubicBezTo>
                    <a:pt x="1181" y="1"/>
                    <a:pt x="1124" y="14"/>
                    <a:pt x="1066" y="42"/>
                  </a:cubicBezTo>
                  <a:lnTo>
                    <a:pt x="215" y="472"/>
                  </a:lnTo>
                  <a:cubicBezTo>
                    <a:pt x="41" y="554"/>
                    <a:pt x="0" y="729"/>
                    <a:pt x="82" y="852"/>
                  </a:cubicBezTo>
                  <a:cubicBezTo>
                    <a:pt x="123" y="985"/>
                    <a:pt x="215" y="1026"/>
                    <a:pt x="338" y="1026"/>
                  </a:cubicBezTo>
                  <a:cubicBezTo>
                    <a:pt x="379" y="1026"/>
                    <a:pt x="421" y="1026"/>
                    <a:pt x="472" y="985"/>
                  </a:cubicBezTo>
                  <a:lnTo>
                    <a:pt x="1364" y="554"/>
                  </a:lnTo>
                  <a:cubicBezTo>
                    <a:pt x="1497" y="472"/>
                    <a:pt x="1538" y="298"/>
                    <a:pt x="1497" y="165"/>
                  </a:cubicBezTo>
                  <a:cubicBezTo>
                    <a:pt x="1435" y="55"/>
                    <a:pt x="1342" y="1"/>
                    <a:pt x="1235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1916088" y="3074500"/>
              <a:ext cx="113300" cy="174100"/>
            </a:xfrm>
            <a:custGeom>
              <a:avLst/>
              <a:gdLst/>
              <a:ahLst/>
              <a:cxnLst/>
              <a:rect l="l" t="t" r="r" b="b"/>
              <a:pathLst>
                <a:path w="4532" h="6964" extrusionOk="0">
                  <a:moveTo>
                    <a:pt x="2225" y="595"/>
                  </a:moveTo>
                  <a:cubicBezTo>
                    <a:pt x="3169" y="595"/>
                    <a:pt x="3937" y="1364"/>
                    <a:pt x="3937" y="2307"/>
                  </a:cubicBezTo>
                  <a:cubicBezTo>
                    <a:pt x="3937" y="2687"/>
                    <a:pt x="3804" y="3035"/>
                    <a:pt x="3548" y="3333"/>
                  </a:cubicBezTo>
                  <a:cubicBezTo>
                    <a:pt x="3210" y="3763"/>
                    <a:pt x="2994" y="4276"/>
                    <a:pt x="2871" y="4870"/>
                  </a:cubicBezTo>
                  <a:lnTo>
                    <a:pt x="1631" y="4870"/>
                  </a:lnTo>
                  <a:cubicBezTo>
                    <a:pt x="1498" y="4317"/>
                    <a:pt x="1282" y="3804"/>
                    <a:pt x="903" y="3333"/>
                  </a:cubicBezTo>
                  <a:cubicBezTo>
                    <a:pt x="688" y="3035"/>
                    <a:pt x="565" y="2687"/>
                    <a:pt x="565" y="2307"/>
                  </a:cubicBezTo>
                  <a:cubicBezTo>
                    <a:pt x="565" y="1364"/>
                    <a:pt x="1333" y="595"/>
                    <a:pt x="2225" y="595"/>
                  </a:cubicBezTo>
                  <a:close/>
                  <a:moveTo>
                    <a:pt x="2820" y="5424"/>
                  </a:moveTo>
                  <a:lnTo>
                    <a:pt x="2820" y="5813"/>
                  </a:lnTo>
                  <a:cubicBezTo>
                    <a:pt x="2820" y="6111"/>
                    <a:pt x="2564" y="6367"/>
                    <a:pt x="2266" y="6367"/>
                  </a:cubicBezTo>
                  <a:cubicBezTo>
                    <a:pt x="1928" y="6367"/>
                    <a:pt x="1672" y="6111"/>
                    <a:pt x="1672" y="5813"/>
                  </a:cubicBezTo>
                  <a:lnTo>
                    <a:pt x="1672" y="5424"/>
                  </a:lnTo>
                  <a:close/>
                  <a:moveTo>
                    <a:pt x="2225" y="1"/>
                  </a:moveTo>
                  <a:cubicBezTo>
                    <a:pt x="1631" y="1"/>
                    <a:pt x="1077" y="257"/>
                    <a:pt x="647" y="688"/>
                  </a:cubicBezTo>
                  <a:cubicBezTo>
                    <a:pt x="216" y="1108"/>
                    <a:pt x="1" y="1713"/>
                    <a:pt x="1" y="2307"/>
                  </a:cubicBezTo>
                  <a:cubicBezTo>
                    <a:pt x="1" y="2820"/>
                    <a:pt x="134" y="3292"/>
                    <a:pt x="472" y="3671"/>
                  </a:cubicBezTo>
                  <a:cubicBezTo>
                    <a:pt x="770" y="4101"/>
                    <a:pt x="985" y="4614"/>
                    <a:pt x="1077" y="5086"/>
                  </a:cubicBezTo>
                  <a:lnTo>
                    <a:pt x="1077" y="5168"/>
                  </a:lnTo>
                  <a:lnTo>
                    <a:pt x="1077" y="5762"/>
                  </a:lnTo>
                  <a:cubicBezTo>
                    <a:pt x="1077" y="6425"/>
                    <a:pt x="1593" y="6964"/>
                    <a:pt x="2237" y="6964"/>
                  </a:cubicBezTo>
                  <a:cubicBezTo>
                    <a:pt x="2260" y="6964"/>
                    <a:pt x="2284" y="6963"/>
                    <a:pt x="2307" y="6962"/>
                  </a:cubicBezTo>
                  <a:cubicBezTo>
                    <a:pt x="2953" y="6921"/>
                    <a:pt x="3425" y="6408"/>
                    <a:pt x="3425" y="5813"/>
                  </a:cubicBezTo>
                  <a:lnTo>
                    <a:pt x="3425" y="5168"/>
                  </a:lnTo>
                  <a:lnTo>
                    <a:pt x="3425" y="5127"/>
                  </a:lnTo>
                  <a:cubicBezTo>
                    <a:pt x="3507" y="4614"/>
                    <a:pt x="3722" y="4101"/>
                    <a:pt x="4019" y="3712"/>
                  </a:cubicBezTo>
                  <a:cubicBezTo>
                    <a:pt x="4358" y="3292"/>
                    <a:pt x="4532" y="2820"/>
                    <a:pt x="4532" y="2307"/>
                  </a:cubicBezTo>
                  <a:cubicBezTo>
                    <a:pt x="4532" y="1713"/>
                    <a:pt x="4276" y="1108"/>
                    <a:pt x="3845" y="688"/>
                  </a:cubicBezTo>
                  <a:cubicBezTo>
                    <a:pt x="3425" y="257"/>
                    <a:pt x="2871" y="1"/>
                    <a:pt x="2266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</p:grpSp>
      <p:grpSp>
        <p:nvGrpSpPr>
          <p:cNvPr id="361" name="Google Shape;361;p5"/>
          <p:cNvGrpSpPr/>
          <p:nvPr/>
        </p:nvGrpSpPr>
        <p:grpSpPr>
          <a:xfrm>
            <a:off x="1129588" y="2479569"/>
            <a:ext cx="293750" cy="345000"/>
            <a:chOff x="5596113" y="2520150"/>
            <a:chExt cx="293750" cy="345000"/>
          </a:xfrm>
        </p:grpSpPr>
        <p:sp>
          <p:nvSpPr>
            <p:cNvPr id="362" name="Google Shape;362;p5"/>
            <p:cNvSpPr/>
            <p:nvPr/>
          </p:nvSpPr>
          <p:spPr>
            <a:xfrm>
              <a:off x="5768088" y="2747750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2389" y="0"/>
                  </a:moveTo>
                  <a:lnTo>
                    <a:pt x="1" y="2389"/>
                  </a:lnTo>
                  <a:lnTo>
                    <a:pt x="421" y="2819"/>
                  </a:lnTo>
                  <a:lnTo>
                    <a:pt x="2820" y="431"/>
                  </a:lnTo>
                  <a:lnTo>
                    <a:pt x="2389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5596113" y="2565000"/>
              <a:ext cx="244525" cy="300150"/>
            </a:xfrm>
            <a:custGeom>
              <a:avLst/>
              <a:gdLst/>
              <a:ahLst/>
              <a:cxnLst/>
              <a:rect l="l" t="t" r="r" b="b"/>
              <a:pathLst>
                <a:path w="9781" h="12006" extrusionOk="0">
                  <a:moveTo>
                    <a:pt x="9186" y="10211"/>
                  </a:moveTo>
                  <a:lnTo>
                    <a:pt x="9186" y="10816"/>
                  </a:lnTo>
                  <a:lnTo>
                    <a:pt x="9186" y="11411"/>
                  </a:lnTo>
                  <a:lnTo>
                    <a:pt x="1241" y="11411"/>
                  </a:lnTo>
                  <a:cubicBezTo>
                    <a:pt x="893" y="11411"/>
                    <a:pt x="637" y="11154"/>
                    <a:pt x="637" y="10857"/>
                  </a:cubicBezTo>
                  <a:cubicBezTo>
                    <a:pt x="596" y="10509"/>
                    <a:pt x="893" y="10211"/>
                    <a:pt x="1190" y="10211"/>
                  </a:cubicBezTo>
                  <a:close/>
                  <a:moveTo>
                    <a:pt x="1149" y="1"/>
                  </a:moveTo>
                  <a:cubicBezTo>
                    <a:pt x="514" y="1"/>
                    <a:pt x="1" y="514"/>
                    <a:pt x="1" y="1200"/>
                  </a:cubicBezTo>
                  <a:lnTo>
                    <a:pt x="1" y="10816"/>
                  </a:lnTo>
                  <a:cubicBezTo>
                    <a:pt x="1" y="11452"/>
                    <a:pt x="555" y="12005"/>
                    <a:pt x="1190" y="12005"/>
                  </a:cubicBezTo>
                  <a:lnTo>
                    <a:pt x="9484" y="12005"/>
                  </a:lnTo>
                  <a:cubicBezTo>
                    <a:pt x="9648" y="12005"/>
                    <a:pt x="9781" y="11882"/>
                    <a:pt x="9781" y="11708"/>
                  </a:cubicBezTo>
                  <a:lnTo>
                    <a:pt x="9781" y="10816"/>
                  </a:lnTo>
                  <a:lnTo>
                    <a:pt x="9781" y="9914"/>
                  </a:lnTo>
                  <a:lnTo>
                    <a:pt x="9781" y="3804"/>
                  </a:lnTo>
                  <a:lnTo>
                    <a:pt x="9186" y="3804"/>
                  </a:lnTo>
                  <a:lnTo>
                    <a:pt x="9186" y="9658"/>
                  </a:lnTo>
                  <a:lnTo>
                    <a:pt x="1190" y="9658"/>
                  </a:lnTo>
                  <a:cubicBezTo>
                    <a:pt x="985" y="9658"/>
                    <a:pt x="770" y="9699"/>
                    <a:pt x="596" y="9791"/>
                  </a:cubicBezTo>
                  <a:lnTo>
                    <a:pt x="596" y="1200"/>
                  </a:lnTo>
                  <a:cubicBezTo>
                    <a:pt x="596" y="862"/>
                    <a:pt x="852" y="606"/>
                    <a:pt x="1149" y="606"/>
                  </a:cubicBezTo>
                  <a:lnTo>
                    <a:pt x="6275" y="606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5661213" y="2619600"/>
              <a:ext cx="100500" cy="14900"/>
            </a:xfrm>
            <a:custGeom>
              <a:avLst/>
              <a:gdLst/>
              <a:ahLst/>
              <a:cxnLst/>
              <a:rect l="l" t="t" r="r" b="b"/>
              <a:pathLst>
                <a:path w="4020" h="596" extrusionOk="0">
                  <a:moveTo>
                    <a:pt x="339" y="0"/>
                  </a:moveTo>
                  <a:cubicBezTo>
                    <a:pt x="175" y="0"/>
                    <a:pt x="1" y="175"/>
                    <a:pt x="42" y="339"/>
                  </a:cubicBezTo>
                  <a:cubicBezTo>
                    <a:pt x="42" y="513"/>
                    <a:pt x="216" y="595"/>
                    <a:pt x="339" y="595"/>
                  </a:cubicBezTo>
                  <a:lnTo>
                    <a:pt x="3712" y="595"/>
                  </a:lnTo>
                  <a:cubicBezTo>
                    <a:pt x="3886" y="595"/>
                    <a:pt x="4019" y="431"/>
                    <a:pt x="3968" y="257"/>
                  </a:cubicBezTo>
                  <a:cubicBezTo>
                    <a:pt x="3968" y="124"/>
                    <a:pt x="3845" y="0"/>
                    <a:pt x="367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5688888" y="2663425"/>
              <a:ext cx="60000" cy="14900"/>
            </a:xfrm>
            <a:custGeom>
              <a:avLst/>
              <a:gdLst/>
              <a:ahLst/>
              <a:cxnLst/>
              <a:rect l="l" t="t" r="r" b="b"/>
              <a:pathLst>
                <a:path w="2400" h="596" extrusionOk="0">
                  <a:moveTo>
                    <a:pt x="298" y="0"/>
                  </a:moveTo>
                  <a:cubicBezTo>
                    <a:pt x="134" y="0"/>
                    <a:pt x="1" y="165"/>
                    <a:pt x="42" y="339"/>
                  </a:cubicBezTo>
                  <a:cubicBezTo>
                    <a:pt x="42" y="472"/>
                    <a:pt x="175" y="595"/>
                    <a:pt x="350" y="595"/>
                  </a:cubicBezTo>
                  <a:lnTo>
                    <a:pt x="2051" y="595"/>
                  </a:lnTo>
                  <a:cubicBezTo>
                    <a:pt x="2267" y="595"/>
                    <a:pt x="2400" y="421"/>
                    <a:pt x="2349" y="257"/>
                  </a:cubicBezTo>
                  <a:cubicBezTo>
                    <a:pt x="2349" y="82"/>
                    <a:pt x="2226" y="0"/>
                    <a:pt x="205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5732713" y="2520150"/>
              <a:ext cx="157150" cy="158175"/>
            </a:xfrm>
            <a:custGeom>
              <a:avLst/>
              <a:gdLst/>
              <a:ahLst/>
              <a:cxnLst/>
              <a:rect l="l" t="t" r="r" b="b"/>
              <a:pathLst>
                <a:path w="6286" h="6327" extrusionOk="0">
                  <a:moveTo>
                    <a:pt x="3158" y="606"/>
                  </a:moveTo>
                  <a:cubicBezTo>
                    <a:pt x="3507" y="606"/>
                    <a:pt x="3722" y="821"/>
                    <a:pt x="3845" y="1026"/>
                  </a:cubicBezTo>
                  <a:cubicBezTo>
                    <a:pt x="3907" y="1127"/>
                    <a:pt x="3998" y="1175"/>
                    <a:pt x="4092" y="1175"/>
                  </a:cubicBezTo>
                  <a:cubicBezTo>
                    <a:pt x="4122" y="1175"/>
                    <a:pt x="4153" y="1169"/>
                    <a:pt x="4184" y="1159"/>
                  </a:cubicBezTo>
                  <a:cubicBezTo>
                    <a:pt x="4252" y="1150"/>
                    <a:pt x="4318" y="1145"/>
                    <a:pt x="4381" y="1145"/>
                  </a:cubicBezTo>
                  <a:cubicBezTo>
                    <a:pt x="4603" y="1145"/>
                    <a:pt x="4793" y="1207"/>
                    <a:pt x="4952" y="1375"/>
                  </a:cubicBezTo>
                  <a:cubicBezTo>
                    <a:pt x="5168" y="1590"/>
                    <a:pt x="5260" y="1887"/>
                    <a:pt x="5168" y="2143"/>
                  </a:cubicBezTo>
                  <a:cubicBezTo>
                    <a:pt x="5127" y="2266"/>
                    <a:pt x="5168" y="2441"/>
                    <a:pt x="5301" y="2482"/>
                  </a:cubicBezTo>
                  <a:cubicBezTo>
                    <a:pt x="5557" y="2656"/>
                    <a:pt x="5721" y="2912"/>
                    <a:pt x="5721" y="3169"/>
                  </a:cubicBezTo>
                  <a:cubicBezTo>
                    <a:pt x="5721" y="3466"/>
                    <a:pt x="5557" y="3722"/>
                    <a:pt x="5301" y="3896"/>
                  </a:cubicBezTo>
                  <a:cubicBezTo>
                    <a:pt x="5168" y="3937"/>
                    <a:pt x="5127" y="4060"/>
                    <a:pt x="5168" y="4194"/>
                  </a:cubicBezTo>
                  <a:cubicBezTo>
                    <a:pt x="5260" y="4491"/>
                    <a:pt x="5168" y="4788"/>
                    <a:pt x="4952" y="5004"/>
                  </a:cubicBezTo>
                  <a:cubicBezTo>
                    <a:pt x="4802" y="5132"/>
                    <a:pt x="4596" y="5210"/>
                    <a:pt x="4396" y="5210"/>
                  </a:cubicBezTo>
                  <a:cubicBezTo>
                    <a:pt x="4323" y="5210"/>
                    <a:pt x="4252" y="5200"/>
                    <a:pt x="4184" y="5178"/>
                  </a:cubicBezTo>
                  <a:cubicBezTo>
                    <a:pt x="4061" y="5178"/>
                    <a:pt x="3927" y="5219"/>
                    <a:pt x="3845" y="5342"/>
                  </a:cubicBezTo>
                  <a:cubicBezTo>
                    <a:pt x="3722" y="5598"/>
                    <a:pt x="3466" y="5731"/>
                    <a:pt x="3158" y="5731"/>
                  </a:cubicBezTo>
                  <a:cubicBezTo>
                    <a:pt x="2861" y="5731"/>
                    <a:pt x="2605" y="5598"/>
                    <a:pt x="2482" y="5342"/>
                  </a:cubicBezTo>
                  <a:cubicBezTo>
                    <a:pt x="2390" y="5219"/>
                    <a:pt x="2308" y="5178"/>
                    <a:pt x="2226" y="5178"/>
                  </a:cubicBezTo>
                  <a:lnTo>
                    <a:pt x="2133" y="5178"/>
                  </a:lnTo>
                  <a:cubicBezTo>
                    <a:pt x="2054" y="5200"/>
                    <a:pt x="1978" y="5210"/>
                    <a:pt x="1905" y="5210"/>
                  </a:cubicBezTo>
                  <a:cubicBezTo>
                    <a:pt x="1703" y="5210"/>
                    <a:pt x="1523" y="5132"/>
                    <a:pt x="1364" y="5004"/>
                  </a:cubicBezTo>
                  <a:cubicBezTo>
                    <a:pt x="1159" y="4788"/>
                    <a:pt x="1067" y="4491"/>
                    <a:pt x="1159" y="4194"/>
                  </a:cubicBezTo>
                  <a:cubicBezTo>
                    <a:pt x="1200" y="4060"/>
                    <a:pt x="1108" y="3937"/>
                    <a:pt x="1026" y="3896"/>
                  </a:cubicBezTo>
                  <a:cubicBezTo>
                    <a:pt x="770" y="3722"/>
                    <a:pt x="596" y="3466"/>
                    <a:pt x="596" y="3169"/>
                  </a:cubicBezTo>
                  <a:cubicBezTo>
                    <a:pt x="596" y="2912"/>
                    <a:pt x="770" y="2656"/>
                    <a:pt x="1026" y="2482"/>
                  </a:cubicBezTo>
                  <a:cubicBezTo>
                    <a:pt x="1108" y="2441"/>
                    <a:pt x="1200" y="2266"/>
                    <a:pt x="1159" y="2143"/>
                  </a:cubicBezTo>
                  <a:cubicBezTo>
                    <a:pt x="1067" y="1887"/>
                    <a:pt x="1159" y="1590"/>
                    <a:pt x="1364" y="1375"/>
                  </a:cubicBezTo>
                  <a:cubicBezTo>
                    <a:pt x="1532" y="1207"/>
                    <a:pt x="1724" y="1145"/>
                    <a:pt x="1941" y="1145"/>
                  </a:cubicBezTo>
                  <a:cubicBezTo>
                    <a:pt x="2003" y="1145"/>
                    <a:pt x="2067" y="1150"/>
                    <a:pt x="2133" y="1159"/>
                  </a:cubicBezTo>
                  <a:cubicBezTo>
                    <a:pt x="2166" y="1169"/>
                    <a:pt x="2198" y="1175"/>
                    <a:pt x="2230" y="1175"/>
                  </a:cubicBezTo>
                  <a:cubicBezTo>
                    <a:pt x="2325" y="1175"/>
                    <a:pt x="2412" y="1127"/>
                    <a:pt x="2482" y="1026"/>
                  </a:cubicBezTo>
                  <a:cubicBezTo>
                    <a:pt x="2605" y="770"/>
                    <a:pt x="2902" y="606"/>
                    <a:pt x="3158" y="606"/>
                  </a:cubicBezTo>
                  <a:close/>
                  <a:moveTo>
                    <a:pt x="3210" y="1"/>
                  </a:moveTo>
                  <a:cubicBezTo>
                    <a:pt x="2779" y="1"/>
                    <a:pt x="2349" y="216"/>
                    <a:pt x="2051" y="565"/>
                  </a:cubicBezTo>
                  <a:cubicBezTo>
                    <a:pt x="1998" y="558"/>
                    <a:pt x="1944" y="554"/>
                    <a:pt x="1889" y="554"/>
                  </a:cubicBezTo>
                  <a:cubicBezTo>
                    <a:pt x="1554" y="554"/>
                    <a:pt x="1200" y="688"/>
                    <a:pt x="944" y="944"/>
                  </a:cubicBezTo>
                  <a:cubicBezTo>
                    <a:pt x="647" y="1282"/>
                    <a:pt x="473" y="1672"/>
                    <a:pt x="555" y="2102"/>
                  </a:cubicBezTo>
                  <a:cubicBezTo>
                    <a:pt x="216" y="2359"/>
                    <a:pt x="1" y="2738"/>
                    <a:pt x="1" y="3169"/>
                  </a:cubicBezTo>
                  <a:cubicBezTo>
                    <a:pt x="1" y="3589"/>
                    <a:pt x="216" y="4019"/>
                    <a:pt x="555" y="4276"/>
                  </a:cubicBezTo>
                  <a:cubicBezTo>
                    <a:pt x="473" y="4706"/>
                    <a:pt x="647" y="5086"/>
                    <a:pt x="944" y="5383"/>
                  </a:cubicBezTo>
                  <a:cubicBezTo>
                    <a:pt x="1211" y="5659"/>
                    <a:pt x="1586" y="5820"/>
                    <a:pt x="1964" y="5820"/>
                  </a:cubicBezTo>
                  <a:cubicBezTo>
                    <a:pt x="2007" y="5820"/>
                    <a:pt x="2050" y="5818"/>
                    <a:pt x="2092" y="5813"/>
                  </a:cubicBezTo>
                  <a:cubicBezTo>
                    <a:pt x="2349" y="6111"/>
                    <a:pt x="2738" y="6326"/>
                    <a:pt x="3158" y="6326"/>
                  </a:cubicBezTo>
                  <a:cubicBezTo>
                    <a:pt x="3589" y="6326"/>
                    <a:pt x="3979" y="6111"/>
                    <a:pt x="4235" y="5813"/>
                  </a:cubicBezTo>
                  <a:cubicBezTo>
                    <a:pt x="4278" y="5818"/>
                    <a:pt x="4320" y="5820"/>
                    <a:pt x="4363" y="5820"/>
                  </a:cubicBezTo>
                  <a:cubicBezTo>
                    <a:pt x="4741" y="5820"/>
                    <a:pt x="5116" y="5659"/>
                    <a:pt x="5383" y="5383"/>
                  </a:cubicBezTo>
                  <a:cubicBezTo>
                    <a:pt x="5680" y="5086"/>
                    <a:pt x="5814" y="4706"/>
                    <a:pt x="5773" y="4276"/>
                  </a:cubicBezTo>
                  <a:cubicBezTo>
                    <a:pt x="6111" y="4019"/>
                    <a:pt x="6285" y="3589"/>
                    <a:pt x="6285" y="3169"/>
                  </a:cubicBezTo>
                  <a:cubicBezTo>
                    <a:pt x="6285" y="2738"/>
                    <a:pt x="6111" y="2359"/>
                    <a:pt x="5773" y="2102"/>
                  </a:cubicBezTo>
                  <a:cubicBezTo>
                    <a:pt x="5814" y="1672"/>
                    <a:pt x="5680" y="1282"/>
                    <a:pt x="5383" y="944"/>
                  </a:cubicBezTo>
                  <a:cubicBezTo>
                    <a:pt x="5127" y="688"/>
                    <a:pt x="4773" y="554"/>
                    <a:pt x="4412" y="554"/>
                  </a:cubicBezTo>
                  <a:cubicBezTo>
                    <a:pt x="4353" y="554"/>
                    <a:pt x="4294" y="558"/>
                    <a:pt x="4235" y="565"/>
                  </a:cubicBezTo>
                  <a:cubicBezTo>
                    <a:pt x="3979" y="216"/>
                    <a:pt x="3589" y="1"/>
                    <a:pt x="3210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367" name="Google Shape;367;p5"/>
            <p:cNvSpPr/>
            <p:nvPr/>
          </p:nvSpPr>
          <p:spPr>
            <a:xfrm>
              <a:off x="5787313" y="2575525"/>
              <a:ext cx="48975" cy="48450"/>
            </a:xfrm>
            <a:custGeom>
              <a:avLst/>
              <a:gdLst/>
              <a:ahLst/>
              <a:cxnLst/>
              <a:rect l="l" t="t" r="r" b="b"/>
              <a:pathLst>
                <a:path w="1959" h="1938" extrusionOk="0">
                  <a:moveTo>
                    <a:pt x="1620" y="0"/>
                  </a:moveTo>
                  <a:cubicBezTo>
                    <a:pt x="1546" y="0"/>
                    <a:pt x="1472" y="31"/>
                    <a:pt x="1405" y="93"/>
                  </a:cubicBezTo>
                  <a:lnTo>
                    <a:pt x="124" y="1425"/>
                  </a:lnTo>
                  <a:cubicBezTo>
                    <a:pt x="1" y="1548"/>
                    <a:pt x="1" y="1722"/>
                    <a:pt x="124" y="1845"/>
                  </a:cubicBezTo>
                  <a:cubicBezTo>
                    <a:pt x="165" y="1887"/>
                    <a:pt x="257" y="1938"/>
                    <a:pt x="339" y="1938"/>
                  </a:cubicBezTo>
                  <a:cubicBezTo>
                    <a:pt x="380" y="1938"/>
                    <a:pt x="462" y="1887"/>
                    <a:pt x="513" y="1845"/>
                  </a:cubicBezTo>
                  <a:lnTo>
                    <a:pt x="1836" y="523"/>
                  </a:lnTo>
                  <a:cubicBezTo>
                    <a:pt x="1959" y="400"/>
                    <a:pt x="1959" y="226"/>
                    <a:pt x="1836" y="93"/>
                  </a:cubicBezTo>
                  <a:cubicBezTo>
                    <a:pt x="1769" y="31"/>
                    <a:pt x="1695" y="0"/>
                    <a:pt x="162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368" name="Google Shape;368;p5"/>
            <p:cNvSpPr/>
            <p:nvPr/>
          </p:nvSpPr>
          <p:spPr>
            <a:xfrm>
              <a:off x="5780913" y="2570400"/>
              <a:ext cx="17950" cy="15150"/>
            </a:xfrm>
            <a:custGeom>
              <a:avLst/>
              <a:gdLst/>
              <a:ahLst/>
              <a:cxnLst/>
              <a:rect l="l" t="t" r="r" b="b"/>
              <a:pathLst>
                <a:path w="718" h="606" extrusionOk="0">
                  <a:moveTo>
                    <a:pt x="339" y="0"/>
                  </a:moveTo>
                  <a:cubicBezTo>
                    <a:pt x="257" y="0"/>
                    <a:pt x="164" y="41"/>
                    <a:pt x="123" y="133"/>
                  </a:cubicBezTo>
                  <a:cubicBezTo>
                    <a:pt x="0" y="390"/>
                    <a:pt x="123" y="605"/>
                    <a:pt x="339" y="605"/>
                  </a:cubicBezTo>
                  <a:cubicBezTo>
                    <a:pt x="554" y="605"/>
                    <a:pt x="718" y="390"/>
                    <a:pt x="636" y="174"/>
                  </a:cubicBezTo>
                  <a:cubicBezTo>
                    <a:pt x="595" y="92"/>
                    <a:pt x="462" y="0"/>
                    <a:pt x="38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5824488" y="2614225"/>
              <a:ext cx="18200" cy="14875"/>
            </a:xfrm>
            <a:custGeom>
              <a:avLst/>
              <a:gdLst/>
              <a:ahLst/>
              <a:cxnLst/>
              <a:rect l="l" t="t" r="r" b="b"/>
              <a:pathLst>
                <a:path w="728" h="595" extrusionOk="0">
                  <a:moveTo>
                    <a:pt x="349" y="0"/>
                  </a:moveTo>
                  <a:cubicBezTo>
                    <a:pt x="256" y="0"/>
                    <a:pt x="174" y="41"/>
                    <a:pt x="92" y="133"/>
                  </a:cubicBezTo>
                  <a:cubicBezTo>
                    <a:pt x="0" y="390"/>
                    <a:pt x="133" y="595"/>
                    <a:pt x="349" y="595"/>
                  </a:cubicBezTo>
                  <a:cubicBezTo>
                    <a:pt x="564" y="595"/>
                    <a:pt x="728" y="390"/>
                    <a:pt x="646" y="174"/>
                  </a:cubicBezTo>
                  <a:cubicBezTo>
                    <a:pt x="605" y="41"/>
                    <a:pt x="472" y="0"/>
                    <a:pt x="39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</p:grpSp>
      <p:grpSp>
        <p:nvGrpSpPr>
          <p:cNvPr id="370" name="Google Shape;370;p5"/>
          <p:cNvGrpSpPr/>
          <p:nvPr/>
        </p:nvGrpSpPr>
        <p:grpSpPr>
          <a:xfrm>
            <a:off x="1104613" y="1334613"/>
            <a:ext cx="343700" cy="343725"/>
            <a:chOff x="5493613" y="1976825"/>
            <a:chExt cx="343700" cy="343725"/>
          </a:xfrm>
        </p:grpSpPr>
        <p:sp>
          <p:nvSpPr>
            <p:cNvPr id="371" name="Google Shape;371;p5"/>
            <p:cNvSpPr/>
            <p:nvPr/>
          </p:nvSpPr>
          <p:spPr>
            <a:xfrm>
              <a:off x="5493613" y="1976825"/>
              <a:ext cx="343700" cy="255050"/>
            </a:xfrm>
            <a:custGeom>
              <a:avLst/>
              <a:gdLst/>
              <a:ahLst/>
              <a:cxnLst/>
              <a:rect l="l" t="t" r="r" b="b"/>
              <a:pathLst>
                <a:path w="13748" h="10202" extrusionOk="0">
                  <a:moveTo>
                    <a:pt x="298" y="1"/>
                  </a:moveTo>
                  <a:cubicBezTo>
                    <a:pt x="123" y="1"/>
                    <a:pt x="0" y="124"/>
                    <a:pt x="0" y="257"/>
                  </a:cubicBezTo>
                  <a:lnTo>
                    <a:pt x="0" y="8202"/>
                  </a:lnTo>
                  <a:lnTo>
                    <a:pt x="0" y="9945"/>
                  </a:lnTo>
                  <a:cubicBezTo>
                    <a:pt x="0" y="10078"/>
                    <a:pt x="123" y="10201"/>
                    <a:pt x="298" y="10201"/>
                  </a:cubicBezTo>
                  <a:lnTo>
                    <a:pt x="4265" y="10201"/>
                  </a:lnTo>
                  <a:lnTo>
                    <a:pt x="4265" y="9647"/>
                  </a:lnTo>
                  <a:lnTo>
                    <a:pt x="595" y="9647"/>
                  </a:lnTo>
                  <a:lnTo>
                    <a:pt x="595" y="8499"/>
                  </a:lnTo>
                  <a:lnTo>
                    <a:pt x="4614" y="8499"/>
                  </a:lnTo>
                  <a:lnTo>
                    <a:pt x="4614" y="7894"/>
                  </a:lnTo>
                  <a:lnTo>
                    <a:pt x="595" y="7894"/>
                  </a:lnTo>
                  <a:lnTo>
                    <a:pt x="595" y="554"/>
                  </a:lnTo>
                  <a:lnTo>
                    <a:pt x="5126" y="554"/>
                  </a:lnTo>
                  <a:cubicBezTo>
                    <a:pt x="5680" y="554"/>
                    <a:pt x="6233" y="811"/>
                    <a:pt x="6572" y="1231"/>
                  </a:cubicBezTo>
                  <a:lnTo>
                    <a:pt x="6572" y="6869"/>
                  </a:lnTo>
                  <a:lnTo>
                    <a:pt x="7176" y="6869"/>
                  </a:lnTo>
                  <a:lnTo>
                    <a:pt x="7176" y="1231"/>
                  </a:lnTo>
                  <a:cubicBezTo>
                    <a:pt x="7515" y="811"/>
                    <a:pt x="8068" y="554"/>
                    <a:pt x="8622" y="554"/>
                  </a:cubicBezTo>
                  <a:lnTo>
                    <a:pt x="13153" y="554"/>
                  </a:lnTo>
                  <a:lnTo>
                    <a:pt x="13153" y="7894"/>
                  </a:lnTo>
                  <a:lnTo>
                    <a:pt x="9134" y="7894"/>
                  </a:lnTo>
                  <a:lnTo>
                    <a:pt x="9134" y="8499"/>
                  </a:lnTo>
                  <a:lnTo>
                    <a:pt x="13153" y="8499"/>
                  </a:lnTo>
                  <a:lnTo>
                    <a:pt x="13153" y="9647"/>
                  </a:lnTo>
                  <a:lnTo>
                    <a:pt x="9442" y="9647"/>
                  </a:lnTo>
                  <a:lnTo>
                    <a:pt x="9442" y="10201"/>
                  </a:lnTo>
                  <a:lnTo>
                    <a:pt x="13450" y="10201"/>
                  </a:lnTo>
                  <a:cubicBezTo>
                    <a:pt x="13625" y="10201"/>
                    <a:pt x="13748" y="10078"/>
                    <a:pt x="13748" y="9945"/>
                  </a:cubicBezTo>
                  <a:lnTo>
                    <a:pt x="13748" y="8202"/>
                  </a:lnTo>
                  <a:lnTo>
                    <a:pt x="13748" y="257"/>
                  </a:lnTo>
                  <a:cubicBezTo>
                    <a:pt x="13748" y="124"/>
                    <a:pt x="13625" y="1"/>
                    <a:pt x="13450" y="1"/>
                  </a:cubicBezTo>
                  <a:lnTo>
                    <a:pt x="8622" y="1"/>
                  </a:lnTo>
                  <a:cubicBezTo>
                    <a:pt x="7986" y="1"/>
                    <a:pt x="7340" y="257"/>
                    <a:pt x="6879" y="677"/>
                  </a:cubicBezTo>
                  <a:cubicBezTo>
                    <a:pt x="6408" y="257"/>
                    <a:pt x="5762" y="1"/>
                    <a:pt x="512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5701713" y="2026800"/>
              <a:ext cx="92025" cy="15150"/>
            </a:xfrm>
            <a:custGeom>
              <a:avLst/>
              <a:gdLst/>
              <a:ahLst/>
              <a:cxnLst/>
              <a:rect l="l" t="t" r="r" b="b"/>
              <a:pathLst>
                <a:path w="3681" h="606" extrusionOk="0">
                  <a:moveTo>
                    <a:pt x="298" y="1"/>
                  </a:moveTo>
                  <a:cubicBezTo>
                    <a:pt x="134" y="1"/>
                    <a:pt x="1" y="175"/>
                    <a:pt x="1" y="349"/>
                  </a:cubicBezTo>
                  <a:cubicBezTo>
                    <a:pt x="42" y="513"/>
                    <a:pt x="175" y="606"/>
                    <a:pt x="298" y="606"/>
                  </a:cubicBezTo>
                  <a:lnTo>
                    <a:pt x="3373" y="606"/>
                  </a:lnTo>
                  <a:cubicBezTo>
                    <a:pt x="3548" y="606"/>
                    <a:pt x="3681" y="472"/>
                    <a:pt x="3681" y="257"/>
                  </a:cubicBezTo>
                  <a:cubicBezTo>
                    <a:pt x="3630" y="134"/>
                    <a:pt x="3507" y="1"/>
                    <a:pt x="3373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5537438" y="2026800"/>
              <a:ext cx="92800" cy="15150"/>
            </a:xfrm>
            <a:custGeom>
              <a:avLst/>
              <a:gdLst/>
              <a:ahLst/>
              <a:cxnLst/>
              <a:rect l="l" t="t" r="r" b="b"/>
              <a:pathLst>
                <a:path w="3712" h="606" extrusionOk="0">
                  <a:moveTo>
                    <a:pt x="298" y="1"/>
                  </a:moveTo>
                  <a:cubicBezTo>
                    <a:pt x="123" y="1"/>
                    <a:pt x="0" y="175"/>
                    <a:pt x="41" y="349"/>
                  </a:cubicBezTo>
                  <a:cubicBezTo>
                    <a:pt x="41" y="513"/>
                    <a:pt x="164" y="606"/>
                    <a:pt x="339" y="606"/>
                  </a:cubicBezTo>
                  <a:lnTo>
                    <a:pt x="3373" y="606"/>
                  </a:lnTo>
                  <a:cubicBezTo>
                    <a:pt x="3537" y="606"/>
                    <a:pt x="3711" y="472"/>
                    <a:pt x="3670" y="257"/>
                  </a:cubicBezTo>
                  <a:cubicBezTo>
                    <a:pt x="3629" y="134"/>
                    <a:pt x="3496" y="1"/>
                    <a:pt x="337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374" name="Google Shape;374;p5"/>
            <p:cNvSpPr/>
            <p:nvPr/>
          </p:nvSpPr>
          <p:spPr>
            <a:xfrm>
              <a:off x="5537438" y="2076025"/>
              <a:ext cx="92800" cy="14875"/>
            </a:xfrm>
            <a:custGeom>
              <a:avLst/>
              <a:gdLst/>
              <a:ahLst/>
              <a:cxnLst/>
              <a:rect l="l" t="t" r="r" b="b"/>
              <a:pathLst>
                <a:path w="3712" h="595" extrusionOk="0">
                  <a:moveTo>
                    <a:pt x="298" y="0"/>
                  </a:moveTo>
                  <a:cubicBezTo>
                    <a:pt x="123" y="0"/>
                    <a:pt x="0" y="174"/>
                    <a:pt x="41" y="338"/>
                  </a:cubicBezTo>
                  <a:cubicBezTo>
                    <a:pt x="41" y="513"/>
                    <a:pt x="164" y="595"/>
                    <a:pt x="339" y="595"/>
                  </a:cubicBezTo>
                  <a:lnTo>
                    <a:pt x="3373" y="595"/>
                  </a:lnTo>
                  <a:cubicBezTo>
                    <a:pt x="3537" y="595"/>
                    <a:pt x="3711" y="431"/>
                    <a:pt x="3670" y="256"/>
                  </a:cubicBezTo>
                  <a:cubicBezTo>
                    <a:pt x="3629" y="133"/>
                    <a:pt x="3496" y="0"/>
                    <a:pt x="3373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375" name="Google Shape;375;p5"/>
            <p:cNvSpPr/>
            <p:nvPr/>
          </p:nvSpPr>
          <p:spPr>
            <a:xfrm>
              <a:off x="5537438" y="2125225"/>
              <a:ext cx="48975" cy="14900"/>
            </a:xfrm>
            <a:custGeom>
              <a:avLst/>
              <a:gdLst/>
              <a:ahLst/>
              <a:cxnLst/>
              <a:rect l="l" t="t" r="r" b="b"/>
              <a:pathLst>
                <a:path w="1959" h="596" extrusionOk="0">
                  <a:moveTo>
                    <a:pt x="298" y="0"/>
                  </a:moveTo>
                  <a:cubicBezTo>
                    <a:pt x="123" y="0"/>
                    <a:pt x="0" y="123"/>
                    <a:pt x="41" y="339"/>
                  </a:cubicBezTo>
                  <a:cubicBezTo>
                    <a:pt x="41" y="472"/>
                    <a:pt x="164" y="595"/>
                    <a:pt x="339" y="595"/>
                  </a:cubicBezTo>
                  <a:lnTo>
                    <a:pt x="1620" y="595"/>
                  </a:lnTo>
                  <a:cubicBezTo>
                    <a:pt x="1794" y="595"/>
                    <a:pt x="1958" y="421"/>
                    <a:pt x="1917" y="216"/>
                  </a:cubicBezTo>
                  <a:cubicBezTo>
                    <a:pt x="1876" y="82"/>
                    <a:pt x="1743" y="0"/>
                    <a:pt x="162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376" name="Google Shape;376;p5"/>
            <p:cNvSpPr/>
            <p:nvPr/>
          </p:nvSpPr>
          <p:spPr>
            <a:xfrm>
              <a:off x="5701713" y="2076025"/>
              <a:ext cx="92025" cy="14875"/>
            </a:xfrm>
            <a:custGeom>
              <a:avLst/>
              <a:gdLst/>
              <a:ahLst/>
              <a:cxnLst/>
              <a:rect l="l" t="t" r="r" b="b"/>
              <a:pathLst>
                <a:path w="3681" h="595" extrusionOk="0">
                  <a:moveTo>
                    <a:pt x="298" y="0"/>
                  </a:moveTo>
                  <a:cubicBezTo>
                    <a:pt x="134" y="0"/>
                    <a:pt x="1" y="174"/>
                    <a:pt x="1" y="338"/>
                  </a:cubicBezTo>
                  <a:cubicBezTo>
                    <a:pt x="42" y="513"/>
                    <a:pt x="175" y="595"/>
                    <a:pt x="298" y="595"/>
                  </a:cubicBezTo>
                  <a:lnTo>
                    <a:pt x="3373" y="595"/>
                  </a:lnTo>
                  <a:cubicBezTo>
                    <a:pt x="3548" y="595"/>
                    <a:pt x="3681" y="431"/>
                    <a:pt x="3681" y="256"/>
                  </a:cubicBezTo>
                  <a:cubicBezTo>
                    <a:pt x="3630" y="133"/>
                    <a:pt x="3507" y="0"/>
                    <a:pt x="337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377" name="Google Shape;377;p5"/>
            <p:cNvSpPr/>
            <p:nvPr/>
          </p:nvSpPr>
          <p:spPr>
            <a:xfrm>
              <a:off x="5745538" y="2125225"/>
              <a:ext cx="48200" cy="14900"/>
            </a:xfrm>
            <a:custGeom>
              <a:avLst/>
              <a:gdLst/>
              <a:ahLst/>
              <a:cxnLst/>
              <a:rect l="l" t="t" r="r" b="b"/>
              <a:pathLst>
                <a:path w="1928" h="596" extrusionOk="0">
                  <a:moveTo>
                    <a:pt x="298" y="0"/>
                  </a:moveTo>
                  <a:cubicBezTo>
                    <a:pt x="134" y="0"/>
                    <a:pt x="1" y="123"/>
                    <a:pt x="1" y="339"/>
                  </a:cubicBezTo>
                  <a:cubicBezTo>
                    <a:pt x="42" y="472"/>
                    <a:pt x="175" y="595"/>
                    <a:pt x="298" y="595"/>
                  </a:cubicBezTo>
                  <a:lnTo>
                    <a:pt x="1620" y="595"/>
                  </a:lnTo>
                  <a:cubicBezTo>
                    <a:pt x="1795" y="595"/>
                    <a:pt x="1928" y="421"/>
                    <a:pt x="1928" y="216"/>
                  </a:cubicBezTo>
                  <a:cubicBezTo>
                    <a:pt x="1877" y="82"/>
                    <a:pt x="1754" y="0"/>
                    <a:pt x="1620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378" name="Google Shape;378;p5"/>
            <p:cNvSpPr/>
            <p:nvPr/>
          </p:nvSpPr>
          <p:spPr>
            <a:xfrm>
              <a:off x="5592788" y="2141125"/>
              <a:ext cx="180450" cy="179425"/>
            </a:xfrm>
            <a:custGeom>
              <a:avLst/>
              <a:gdLst/>
              <a:ahLst/>
              <a:cxnLst/>
              <a:rect l="l" t="t" r="r" b="b"/>
              <a:pathLst>
                <a:path w="7218" h="7177" extrusionOk="0">
                  <a:moveTo>
                    <a:pt x="2912" y="605"/>
                  </a:moveTo>
                  <a:cubicBezTo>
                    <a:pt x="4194" y="605"/>
                    <a:pt x="5260" y="1630"/>
                    <a:pt x="5260" y="2952"/>
                  </a:cubicBezTo>
                  <a:cubicBezTo>
                    <a:pt x="5260" y="4234"/>
                    <a:pt x="4194" y="5259"/>
                    <a:pt x="2912" y="5259"/>
                  </a:cubicBezTo>
                  <a:cubicBezTo>
                    <a:pt x="1631" y="5259"/>
                    <a:pt x="606" y="4234"/>
                    <a:pt x="606" y="2952"/>
                  </a:cubicBezTo>
                  <a:cubicBezTo>
                    <a:pt x="606" y="1630"/>
                    <a:pt x="1631" y="605"/>
                    <a:pt x="2912" y="605"/>
                  </a:cubicBezTo>
                  <a:close/>
                  <a:moveTo>
                    <a:pt x="2912" y="0"/>
                  </a:moveTo>
                  <a:cubicBezTo>
                    <a:pt x="1282" y="0"/>
                    <a:pt x="1" y="1322"/>
                    <a:pt x="1" y="2952"/>
                  </a:cubicBezTo>
                  <a:cubicBezTo>
                    <a:pt x="1" y="4531"/>
                    <a:pt x="1282" y="5854"/>
                    <a:pt x="2912" y="5854"/>
                  </a:cubicBezTo>
                  <a:cubicBezTo>
                    <a:pt x="3589" y="5854"/>
                    <a:pt x="4276" y="5597"/>
                    <a:pt x="4747" y="5167"/>
                  </a:cubicBezTo>
                  <a:lnTo>
                    <a:pt x="6664" y="7094"/>
                  </a:lnTo>
                  <a:cubicBezTo>
                    <a:pt x="6705" y="7176"/>
                    <a:pt x="6797" y="7176"/>
                    <a:pt x="6879" y="7176"/>
                  </a:cubicBezTo>
                  <a:cubicBezTo>
                    <a:pt x="6961" y="7176"/>
                    <a:pt x="7013" y="7176"/>
                    <a:pt x="7095" y="7094"/>
                  </a:cubicBezTo>
                  <a:cubicBezTo>
                    <a:pt x="7218" y="7012"/>
                    <a:pt x="7218" y="6797"/>
                    <a:pt x="7095" y="6663"/>
                  </a:cubicBezTo>
                  <a:lnTo>
                    <a:pt x="5167" y="4787"/>
                  </a:lnTo>
                  <a:cubicBezTo>
                    <a:pt x="5598" y="4275"/>
                    <a:pt x="5813" y="3629"/>
                    <a:pt x="5813" y="2952"/>
                  </a:cubicBezTo>
                  <a:cubicBezTo>
                    <a:pt x="5813" y="1322"/>
                    <a:pt x="4532" y="0"/>
                    <a:pt x="2912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</p:grpSp>
      <p:sp>
        <p:nvSpPr>
          <p:cNvPr id="379" name="Google Shape;37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91bf2b5037_0_12"/>
          <p:cNvSpPr txBox="1">
            <a:spLocks noGrp="1"/>
          </p:cNvSpPr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b="1" dirty="0"/>
              <a:t>분석 기법</a:t>
            </a:r>
            <a:endParaRPr b="1" dirty="0"/>
          </a:p>
        </p:txBody>
      </p:sp>
      <p:sp>
        <p:nvSpPr>
          <p:cNvPr id="385" name="Google Shape;385;g291bf2b5037_0_12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86" name="Google Shape;386;g291bf2b5037_0_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91bf2b5037_3_4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/>
              <a:t>분석기법 - Object Detection </a:t>
            </a:r>
            <a:endParaRPr sz="14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 dirty="0"/>
          </a:p>
        </p:txBody>
      </p:sp>
      <p:pic>
        <p:nvPicPr>
          <p:cNvPr id="392" name="Google Shape;392;g291bf2b5037_3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350" y="1035399"/>
            <a:ext cx="5550600" cy="234165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291bf2b5037_3_47"/>
          <p:cNvSpPr txBox="1"/>
          <p:nvPr/>
        </p:nvSpPr>
        <p:spPr>
          <a:xfrm>
            <a:off x="369108" y="3522250"/>
            <a:ext cx="8677384" cy="1384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Hanken Grotesk"/>
                <a:sym typeface="Hanken Grotesk"/>
              </a:rPr>
              <a:t>Classification</a:t>
            </a:r>
            <a:r>
              <a:rPr lang="en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Hanken Grotesk"/>
                <a:sym typeface="Hanken Grotesk"/>
              </a:rPr>
              <a:t> :이미지에 한 개의 Object가 있을 때 그 물체가 무엇인지 맞추는 문제</a:t>
            </a:r>
            <a:endParaRPr sz="1300" dirty="0">
              <a:latin typeface="맑은 고딕" panose="020B0503020000020004" pitchFamily="50" charset="-127"/>
              <a:ea typeface="맑은 고딕" panose="020B0503020000020004" pitchFamily="50" charset="-127"/>
              <a:cs typeface="Hanken Grotesk"/>
              <a:sym typeface="Hanken Grotesk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Hanken Grotesk"/>
                <a:sym typeface="Hanken Grotesk"/>
              </a:rPr>
              <a:t>Classification+Localization</a:t>
            </a:r>
            <a:r>
              <a:rPr lang="en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Hanken Grotesk"/>
                <a:sym typeface="Hanken Grotesk"/>
              </a:rPr>
              <a:t> : 이미지에 한 개의 Object가 있을 때 그 위치를 찾고 무엇인지 맞추는 문제</a:t>
            </a:r>
            <a:endParaRPr sz="1300" dirty="0">
              <a:latin typeface="맑은 고딕" panose="020B0503020000020004" pitchFamily="50" charset="-127"/>
              <a:ea typeface="맑은 고딕" panose="020B0503020000020004" pitchFamily="50" charset="-127"/>
              <a:cs typeface="Hanken Grotesk"/>
              <a:sym typeface="Hanken Grotesk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highlight>
                  <a:srgbClr val="C9DAF8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Hanken Grotesk"/>
                <a:sym typeface="Hanken Grotesk"/>
              </a:rPr>
              <a:t>Object Detection</a:t>
            </a:r>
            <a:r>
              <a:rPr lang="en" sz="1300" dirty="0">
                <a:highlight>
                  <a:srgbClr val="C9DAF8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Hanken Grotesk"/>
                <a:sym typeface="Hanken Grotesk"/>
              </a:rPr>
              <a:t> : 이미지에 한 개 이상의 Object가 있을 때 각각 Object에 대해 무엇인지 까지 맞추는 문제</a:t>
            </a:r>
            <a:endParaRPr sz="1300" dirty="0">
              <a:highlight>
                <a:srgbClr val="C9DAF8"/>
              </a:highlight>
              <a:latin typeface="맑은 고딕" panose="020B0503020000020004" pitchFamily="50" charset="-127"/>
              <a:ea typeface="맑은 고딕" panose="020B0503020000020004" pitchFamily="50" charset="-127"/>
              <a:cs typeface="Hanken Grotesk"/>
              <a:sym typeface="Hanken Grotesk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latin typeface="맑은 고딕" panose="020B0503020000020004" pitchFamily="50" charset="-127"/>
                <a:ea typeface="맑은 고딕" panose="020B0503020000020004" pitchFamily="50" charset="-127"/>
                <a:cs typeface="Hanken Grotesk"/>
                <a:sym typeface="Hanken Grotesk"/>
              </a:rPr>
              <a:t>Instance Segmentaion</a:t>
            </a:r>
            <a:r>
              <a:rPr lang="en" sz="1300" dirty="0">
                <a:latin typeface="맑은 고딕" panose="020B0503020000020004" pitchFamily="50" charset="-127"/>
                <a:ea typeface="맑은 고딕" panose="020B0503020000020004" pitchFamily="50" charset="-127"/>
                <a:cs typeface="Hanken Grotesk"/>
                <a:sym typeface="Hanken Grotesk"/>
              </a:rPr>
              <a:t> : 한 개 이상의 Object가 있을 때 각각의 Object에 픽셀단위 위치와 무엇인지 맞추는 문제</a:t>
            </a:r>
            <a:endParaRPr sz="1300" dirty="0">
              <a:latin typeface="맑은 고딕" panose="020B0503020000020004" pitchFamily="50" charset="-127"/>
              <a:ea typeface="맑은 고딕" panose="020B0503020000020004" pitchFamily="50" charset="-127"/>
              <a:cs typeface="Hanken Grotesk"/>
              <a:sym typeface="Hanken Grotesk"/>
            </a:endParaRPr>
          </a:p>
        </p:txBody>
      </p:sp>
      <p:sp>
        <p:nvSpPr>
          <p:cNvPr id="394" name="Google Shape;394;g291bf2b5037_3_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5ca61d3fc9_0_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/>
              <a:t>분석기법 - Object Detection 용어</a:t>
            </a:r>
            <a:endParaRPr sz="14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 dirty="0"/>
          </a:p>
        </p:txBody>
      </p:sp>
      <p:sp>
        <p:nvSpPr>
          <p:cNvPr id="400" name="Google Shape;400;g25ca61d3fc9_0_7"/>
          <p:cNvSpPr txBox="1"/>
          <p:nvPr/>
        </p:nvSpPr>
        <p:spPr>
          <a:xfrm>
            <a:off x="868275" y="3849250"/>
            <a:ext cx="6968400" cy="115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nken Grotesk"/>
                <a:sym typeface="Hanken Grotesk"/>
              </a:rPr>
              <a:t>Bounding Box </a:t>
            </a:r>
            <a:r>
              <a:rPr lang="en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nken Grotesk"/>
                <a:sym typeface="Hanken Grotesk"/>
              </a:rPr>
              <a:t>: 하나의 Object 가 포함된 최소 크기의 박스</a:t>
            </a:r>
            <a:endParaRPr dirty="0">
              <a:solidFill>
                <a:srgbClr val="22222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anken Grotesk"/>
              <a:sym typeface="Hanken Grotesk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맑은 고딕" panose="020B0503020000020004" pitchFamily="50" charset="-127"/>
                <a:ea typeface="맑은 고딕" panose="020B0503020000020004" pitchFamily="50" charset="-127"/>
                <a:cs typeface="Hanken Grotesk"/>
                <a:sym typeface="Hanken Grotesk"/>
              </a:rPr>
              <a:t>Class Classification</a:t>
            </a:r>
            <a:r>
              <a:rPr lang="en" dirty="0">
                <a:latin typeface="맑은 고딕" panose="020B0503020000020004" pitchFamily="50" charset="-127"/>
                <a:ea typeface="맑은 고딕" panose="020B0503020000020004" pitchFamily="50" charset="-127"/>
                <a:cs typeface="Hanken Grotesk"/>
                <a:sym typeface="Hanken Grotesk"/>
              </a:rPr>
              <a:t> : Bounding Box에 대한 클래스 분류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Hanken Grotesk"/>
              <a:sym typeface="Hanken Grotesk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2222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anken Grotesk"/>
              <a:sym typeface="Hanken Grotesk"/>
            </a:endParaRPr>
          </a:p>
        </p:txBody>
      </p:sp>
      <p:pic>
        <p:nvPicPr>
          <p:cNvPr id="401" name="Google Shape;401;g25ca61d3fc9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7400" y="1094925"/>
            <a:ext cx="2898199" cy="217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25ca61d3fc9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7725" y="1094925"/>
            <a:ext cx="3341775" cy="222785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g25ca61d3fc9_0_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5ca61d3fc9_0_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/>
              <a:t>분석기법 – </a:t>
            </a:r>
            <a:r>
              <a:rPr lang="ko-KR" altLang="en-US" b="1"/>
              <a:t>모델의 평가 지표</a:t>
            </a:r>
            <a:endParaRPr sz="14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 dirty="0"/>
          </a:p>
        </p:txBody>
      </p:sp>
      <p:sp>
        <p:nvSpPr>
          <p:cNvPr id="409" name="Google Shape;409;g25ca61d3fc9_0_0"/>
          <p:cNvSpPr txBox="1"/>
          <p:nvPr/>
        </p:nvSpPr>
        <p:spPr>
          <a:xfrm>
            <a:off x="492099" y="2882250"/>
            <a:ext cx="8387582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맑은 고딕" panose="020B0503020000020004" pitchFamily="50" charset="-127"/>
                <a:ea typeface="맑은 고딕" panose="020B0503020000020004" pitchFamily="50" charset="-127"/>
                <a:cs typeface="Hanken Grotesk"/>
                <a:sym typeface="Hanken Grotesk"/>
              </a:rPr>
              <a:t>정밀도 (Precision)</a:t>
            </a:r>
            <a:r>
              <a:rPr lang="en" dirty="0">
                <a:latin typeface="맑은 고딕" panose="020B0503020000020004" pitchFamily="50" charset="-127"/>
                <a:ea typeface="맑은 고딕" panose="020B0503020000020004" pitchFamily="50" charset="-127"/>
                <a:cs typeface="Hanken Grotesk"/>
                <a:sym typeface="Hanken Grotesk"/>
              </a:rPr>
              <a:t>: 모델이 Object라 예측한 것 중 실제 Object의 비율(검출한 결과가 얼마나 정확한지)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Hanken Grotesk"/>
              <a:sym typeface="Hanken Grotesk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맑은 고딕" panose="020B0503020000020004" pitchFamily="50" charset="-127"/>
                <a:ea typeface="맑은 고딕" panose="020B0503020000020004" pitchFamily="50" charset="-127"/>
                <a:cs typeface="Hanken Grotesk"/>
                <a:sym typeface="Hanken Grotesk"/>
              </a:rPr>
              <a:t>재현율 (Recall)</a:t>
            </a:r>
            <a:r>
              <a:rPr lang="en" dirty="0">
                <a:latin typeface="맑은 고딕" panose="020B0503020000020004" pitchFamily="50" charset="-127"/>
                <a:ea typeface="맑은 고딕" panose="020B0503020000020004" pitchFamily="50" charset="-127"/>
                <a:cs typeface="Hanken Grotesk"/>
                <a:sym typeface="Hanken Grotesk"/>
              </a:rPr>
              <a:t> : 실제 Object 중 모델이 예측하여 맞춘 Object의 비율 (대상 물체들을 빠뜨리지 않고 얼마나 잘 잡아내는지)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Hanken Grotesk"/>
              <a:sym typeface="Hanken Grotesk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맑은 고딕" panose="020B0503020000020004" pitchFamily="50" charset="-127"/>
                <a:ea typeface="맑은 고딕" panose="020B0503020000020004" pitchFamily="50" charset="-127"/>
                <a:cs typeface="Hanken Grotesk"/>
                <a:sym typeface="Hanken Grotesk"/>
              </a:rPr>
              <a:t>AP(Average Precisions)</a:t>
            </a:r>
            <a:r>
              <a:rPr lang="en" dirty="0">
                <a:latin typeface="맑은 고딕" panose="020B0503020000020004" pitchFamily="50" charset="-127"/>
                <a:ea typeface="맑은 고딕" panose="020B0503020000020004" pitchFamily="50" charset="-127"/>
                <a:cs typeface="Hanken Grotesk"/>
                <a:sym typeface="Hanken Grotesk"/>
              </a:rPr>
              <a:t> : 정밀도와 재현율을 계산해서 얻은 점들로 곡선을 그리고 곡선 아래의 면적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Hanken Grotesk"/>
              <a:sym typeface="Hanken Grotesk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맑은 고딕" panose="020B0503020000020004" pitchFamily="50" charset="-127"/>
                <a:ea typeface="맑은 고딕" panose="020B0503020000020004" pitchFamily="50" charset="-127"/>
                <a:cs typeface="Hanken Grotesk"/>
                <a:sym typeface="Hanken Grotesk"/>
              </a:rPr>
              <a:t>mAP(Mean Average Precision)</a:t>
            </a:r>
            <a:r>
              <a:rPr lang="en" dirty="0">
                <a:latin typeface="맑은 고딕" panose="020B0503020000020004" pitchFamily="50" charset="-127"/>
                <a:ea typeface="맑은 고딕" panose="020B0503020000020004" pitchFamily="50" charset="-127"/>
                <a:cs typeface="Hanken Grotesk"/>
                <a:sym typeface="Hanken Grotesk"/>
              </a:rPr>
              <a:t> : 각각의 클래스에 대한 AP의 평균값 (모델의 전체 성능을 종합적으로 나타냄)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Hanken Grotesk"/>
              <a:sym typeface="Hanken Grotesk"/>
            </a:endParaRPr>
          </a:p>
        </p:txBody>
      </p:sp>
      <p:pic>
        <p:nvPicPr>
          <p:cNvPr id="410" name="Google Shape;410;g25ca61d3fc9_0_0"/>
          <p:cNvPicPr preferRelativeResize="0"/>
          <p:nvPr/>
        </p:nvPicPr>
        <p:blipFill rotWithShape="1">
          <a:blip r:embed="rId3">
            <a:alphaModFix/>
          </a:blip>
          <a:srcRect r="60665"/>
          <a:stretch/>
        </p:blipFill>
        <p:spPr>
          <a:xfrm>
            <a:off x="3833650" y="1417363"/>
            <a:ext cx="1688500" cy="11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25ca61d3fc9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9000" y="776550"/>
            <a:ext cx="2387500" cy="213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25ca61d3fc9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075" y="1092725"/>
            <a:ext cx="241935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g25ca61d3fc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5ca61d3fc9_0_1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/>
              <a:t>분석 기법</a:t>
            </a:r>
            <a:endParaRPr b="1" dirty="0"/>
          </a:p>
        </p:txBody>
      </p:sp>
      <p:sp>
        <p:nvSpPr>
          <p:cNvPr id="419" name="Google Shape;419;g25ca61d3fc9_0_19"/>
          <p:cNvSpPr txBox="1">
            <a:spLocks noGrp="1"/>
          </p:cNvSpPr>
          <p:nvPr>
            <p:ph type="subTitle" idx="1"/>
          </p:nvPr>
        </p:nvSpPr>
        <p:spPr>
          <a:xfrm>
            <a:off x="1731050" y="1716770"/>
            <a:ext cx="66132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highlight>
                  <a:schemeClr val="accent2"/>
                </a:highlight>
                <a:cs typeface="Roboto"/>
                <a:sym typeface="Roboto"/>
              </a:rPr>
              <a:t>이미지 및 비디오 내에서 유의미한 특징 객체를 감지하는 작업</a:t>
            </a:r>
            <a:endParaRPr sz="1200" dirty="0">
              <a:solidFill>
                <a:srgbClr val="374151"/>
              </a:solidFill>
              <a:highlight>
                <a:srgbClr val="F7F7F8"/>
              </a:highlight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rgbClr val="374151"/>
              </a:solidFill>
              <a:highlight>
                <a:srgbClr val="F7F7F8"/>
              </a:highlight>
              <a:cs typeface="Roboto"/>
              <a:sym typeface="Roboto"/>
            </a:endParaRPr>
          </a:p>
        </p:txBody>
      </p:sp>
      <p:sp>
        <p:nvSpPr>
          <p:cNvPr id="420" name="Google Shape;420;g25ca61d3fc9_0_19"/>
          <p:cNvSpPr txBox="1">
            <a:spLocks noGrp="1"/>
          </p:cNvSpPr>
          <p:nvPr>
            <p:ph type="subTitle" idx="2"/>
          </p:nvPr>
        </p:nvSpPr>
        <p:spPr>
          <a:xfrm>
            <a:off x="1731050" y="2724150"/>
            <a:ext cx="6321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500"/>
              </a:spcAft>
              <a:buNone/>
            </a:pPr>
            <a:r>
              <a:rPr lang="en" sz="1200" dirty="0">
                <a:solidFill>
                  <a:srgbClr val="374151"/>
                </a:solidFill>
                <a:cs typeface="Roboto"/>
                <a:sym typeface="Roboto"/>
              </a:rPr>
              <a:t>미리 학습된 가중치를 활용하여 모델을 초기화하고, 새로운 데이터로 추가 학습을 시키며 하이퍼파라미터를 조정하여 최적의 성능을 얻음</a:t>
            </a:r>
            <a:endParaRPr dirty="0">
              <a:cs typeface="Roboto"/>
              <a:sym typeface="Roboto"/>
            </a:endParaRPr>
          </a:p>
        </p:txBody>
      </p:sp>
      <p:sp>
        <p:nvSpPr>
          <p:cNvPr id="421" name="Google Shape;421;g25ca61d3fc9_0_19"/>
          <p:cNvSpPr txBox="1">
            <a:spLocks noGrp="1"/>
          </p:cNvSpPr>
          <p:nvPr>
            <p:ph type="subTitle" idx="3"/>
          </p:nvPr>
        </p:nvSpPr>
        <p:spPr>
          <a:xfrm>
            <a:off x="1731050" y="3957450"/>
            <a:ext cx="6613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74151"/>
                </a:solidFill>
                <a:cs typeface="Roboto"/>
                <a:sym typeface="Roboto"/>
              </a:rPr>
              <a:t>객체 감지와 분류를 위한 딥러닝 모델로, 이미지나 비디오에서 객체의 위치와 클래스를 실시간으로 탐지하는 데 사용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22" name="Google Shape;422;g25ca61d3fc9_0_19"/>
          <p:cNvSpPr txBox="1">
            <a:spLocks noGrp="1"/>
          </p:cNvSpPr>
          <p:nvPr>
            <p:ph type="subTitle" idx="4"/>
          </p:nvPr>
        </p:nvSpPr>
        <p:spPr>
          <a:xfrm>
            <a:off x="1731050" y="1241275"/>
            <a:ext cx="66132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b="1" dirty="0"/>
              <a:t>Object Detection (객체 감지)</a:t>
            </a:r>
            <a:endParaRPr b="1" dirty="0"/>
          </a:p>
        </p:txBody>
      </p:sp>
      <p:sp>
        <p:nvSpPr>
          <p:cNvPr id="423" name="Google Shape;423;g25ca61d3fc9_0_19"/>
          <p:cNvSpPr txBox="1">
            <a:spLocks noGrp="1"/>
          </p:cNvSpPr>
          <p:nvPr>
            <p:ph type="subTitle" idx="5"/>
          </p:nvPr>
        </p:nvSpPr>
        <p:spPr>
          <a:xfrm>
            <a:off x="1731050" y="2243000"/>
            <a:ext cx="6613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b="1" dirty="0"/>
              <a:t>Transfer Learning (전이 학습)</a:t>
            </a:r>
            <a:endParaRPr b="1" dirty="0"/>
          </a:p>
        </p:txBody>
      </p:sp>
      <p:sp>
        <p:nvSpPr>
          <p:cNvPr id="424" name="Google Shape;424;g25ca61d3fc9_0_19"/>
          <p:cNvSpPr txBox="1">
            <a:spLocks noGrp="1"/>
          </p:cNvSpPr>
          <p:nvPr>
            <p:ph type="subTitle" idx="6"/>
          </p:nvPr>
        </p:nvSpPr>
        <p:spPr>
          <a:xfrm>
            <a:off x="1731050" y="3470626"/>
            <a:ext cx="6613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b="1" dirty="0"/>
              <a:t>YOLO (You Only Look Once)</a:t>
            </a:r>
            <a:endParaRPr b="1" dirty="0"/>
          </a:p>
        </p:txBody>
      </p:sp>
      <p:grpSp>
        <p:nvGrpSpPr>
          <p:cNvPr id="425" name="Google Shape;425;g25ca61d3fc9_0_19"/>
          <p:cNvGrpSpPr/>
          <p:nvPr/>
        </p:nvGrpSpPr>
        <p:grpSpPr>
          <a:xfrm>
            <a:off x="1103963" y="3625800"/>
            <a:ext cx="345000" cy="343975"/>
            <a:chOff x="1799738" y="3074500"/>
            <a:chExt cx="345000" cy="343975"/>
          </a:xfrm>
        </p:grpSpPr>
        <p:sp>
          <p:nvSpPr>
            <p:cNvPr id="426" name="Google Shape;426;g25ca61d3fc9_0_19"/>
            <p:cNvSpPr/>
            <p:nvPr/>
          </p:nvSpPr>
          <p:spPr>
            <a:xfrm>
              <a:off x="1799738" y="3272100"/>
              <a:ext cx="345000" cy="146375"/>
            </a:xfrm>
            <a:custGeom>
              <a:avLst/>
              <a:gdLst/>
              <a:ahLst/>
              <a:cxnLst/>
              <a:rect l="l" t="t" r="r" b="b"/>
              <a:pathLst>
                <a:path w="13800" h="5855" extrusionOk="0">
                  <a:moveTo>
                    <a:pt x="5424" y="595"/>
                  </a:moveTo>
                  <a:cubicBezTo>
                    <a:pt x="6070" y="595"/>
                    <a:pt x="6582" y="1149"/>
                    <a:pt x="6582" y="1795"/>
                  </a:cubicBezTo>
                  <a:lnTo>
                    <a:pt x="6582" y="2779"/>
                  </a:lnTo>
                  <a:cubicBezTo>
                    <a:pt x="6193" y="2523"/>
                    <a:pt x="5772" y="2389"/>
                    <a:pt x="5301" y="2389"/>
                  </a:cubicBezTo>
                  <a:lnTo>
                    <a:pt x="1067" y="2389"/>
                  </a:lnTo>
                  <a:lnTo>
                    <a:pt x="1067" y="1795"/>
                  </a:lnTo>
                  <a:cubicBezTo>
                    <a:pt x="1067" y="1497"/>
                    <a:pt x="1282" y="1241"/>
                    <a:pt x="1579" y="1241"/>
                  </a:cubicBezTo>
                  <a:cubicBezTo>
                    <a:pt x="2656" y="1241"/>
                    <a:pt x="3763" y="1067"/>
                    <a:pt x="4788" y="729"/>
                  </a:cubicBezTo>
                  <a:lnTo>
                    <a:pt x="4870" y="729"/>
                  </a:lnTo>
                  <a:cubicBezTo>
                    <a:pt x="5085" y="636"/>
                    <a:pt x="5219" y="595"/>
                    <a:pt x="5424" y="595"/>
                  </a:cubicBezTo>
                  <a:close/>
                  <a:moveTo>
                    <a:pt x="8417" y="595"/>
                  </a:moveTo>
                  <a:cubicBezTo>
                    <a:pt x="8591" y="595"/>
                    <a:pt x="8714" y="636"/>
                    <a:pt x="8930" y="729"/>
                  </a:cubicBezTo>
                  <a:lnTo>
                    <a:pt x="9012" y="729"/>
                  </a:lnTo>
                  <a:cubicBezTo>
                    <a:pt x="10037" y="1067"/>
                    <a:pt x="11113" y="1241"/>
                    <a:pt x="12220" y="1241"/>
                  </a:cubicBezTo>
                  <a:cubicBezTo>
                    <a:pt x="12518" y="1241"/>
                    <a:pt x="12733" y="1497"/>
                    <a:pt x="12733" y="1579"/>
                  </a:cubicBezTo>
                  <a:lnTo>
                    <a:pt x="12733" y="2389"/>
                  </a:lnTo>
                  <a:lnTo>
                    <a:pt x="8458" y="2389"/>
                  </a:lnTo>
                  <a:cubicBezTo>
                    <a:pt x="8038" y="2389"/>
                    <a:pt x="7566" y="2523"/>
                    <a:pt x="7177" y="2779"/>
                  </a:cubicBezTo>
                  <a:lnTo>
                    <a:pt x="7177" y="1795"/>
                  </a:lnTo>
                  <a:cubicBezTo>
                    <a:pt x="7177" y="1149"/>
                    <a:pt x="7730" y="595"/>
                    <a:pt x="8417" y="595"/>
                  </a:cubicBezTo>
                  <a:close/>
                  <a:moveTo>
                    <a:pt x="13205" y="2984"/>
                  </a:moveTo>
                  <a:lnTo>
                    <a:pt x="13205" y="4142"/>
                  </a:lnTo>
                  <a:lnTo>
                    <a:pt x="8243" y="4142"/>
                  </a:lnTo>
                  <a:cubicBezTo>
                    <a:pt x="7946" y="4142"/>
                    <a:pt x="7689" y="4358"/>
                    <a:pt x="7648" y="4655"/>
                  </a:cubicBezTo>
                  <a:cubicBezTo>
                    <a:pt x="7566" y="4993"/>
                    <a:pt x="7269" y="5290"/>
                    <a:pt x="6879" y="5290"/>
                  </a:cubicBezTo>
                  <a:cubicBezTo>
                    <a:pt x="6541" y="5290"/>
                    <a:pt x="6193" y="4993"/>
                    <a:pt x="6152" y="4655"/>
                  </a:cubicBezTo>
                  <a:cubicBezTo>
                    <a:pt x="6070" y="4358"/>
                    <a:pt x="5813" y="4142"/>
                    <a:pt x="5516" y="4142"/>
                  </a:cubicBezTo>
                  <a:lnTo>
                    <a:pt x="605" y="4142"/>
                  </a:lnTo>
                  <a:lnTo>
                    <a:pt x="605" y="2984"/>
                  </a:lnTo>
                  <a:lnTo>
                    <a:pt x="5301" y="2984"/>
                  </a:lnTo>
                  <a:cubicBezTo>
                    <a:pt x="5813" y="2984"/>
                    <a:pt x="6326" y="3199"/>
                    <a:pt x="6664" y="3548"/>
                  </a:cubicBezTo>
                  <a:cubicBezTo>
                    <a:pt x="6731" y="3609"/>
                    <a:pt x="6818" y="3640"/>
                    <a:pt x="6899" y="3640"/>
                  </a:cubicBezTo>
                  <a:cubicBezTo>
                    <a:pt x="6979" y="3640"/>
                    <a:pt x="7054" y="3609"/>
                    <a:pt x="7095" y="3548"/>
                  </a:cubicBezTo>
                  <a:cubicBezTo>
                    <a:pt x="7474" y="3199"/>
                    <a:pt x="7987" y="2984"/>
                    <a:pt x="8499" y="2984"/>
                  </a:cubicBezTo>
                  <a:close/>
                  <a:moveTo>
                    <a:pt x="5383" y="1"/>
                  </a:moveTo>
                  <a:cubicBezTo>
                    <a:pt x="5085" y="1"/>
                    <a:pt x="4870" y="83"/>
                    <a:pt x="4655" y="124"/>
                  </a:cubicBezTo>
                  <a:cubicBezTo>
                    <a:pt x="4614" y="165"/>
                    <a:pt x="4614" y="165"/>
                    <a:pt x="4573" y="165"/>
                  </a:cubicBezTo>
                  <a:cubicBezTo>
                    <a:pt x="3589" y="513"/>
                    <a:pt x="2605" y="636"/>
                    <a:pt x="1579" y="636"/>
                  </a:cubicBezTo>
                  <a:cubicBezTo>
                    <a:pt x="985" y="636"/>
                    <a:pt x="472" y="1149"/>
                    <a:pt x="472" y="1795"/>
                  </a:cubicBezTo>
                  <a:lnTo>
                    <a:pt x="472" y="2389"/>
                  </a:lnTo>
                  <a:lnTo>
                    <a:pt x="298" y="2389"/>
                  </a:lnTo>
                  <a:cubicBezTo>
                    <a:pt x="134" y="2389"/>
                    <a:pt x="1" y="2564"/>
                    <a:pt x="1" y="2687"/>
                  </a:cubicBezTo>
                  <a:lnTo>
                    <a:pt x="1" y="4440"/>
                  </a:lnTo>
                  <a:cubicBezTo>
                    <a:pt x="1" y="4614"/>
                    <a:pt x="134" y="4737"/>
                    <a:pt x="298" y="4737"/>
                  </a:cubicBezTo>
                  <a:lnTo>
                    <a:pt x="5516" y="4737"/>
                  </a:lnTo>
                  <a:cubicBezTo>
                    <a:pt x="5557" y="4737"/>
                    <a:pt x="5557" y="4737"/>
                    <a:pt x="5557" y="4778"/>
                  </a:cubicBezTo>
                  <a:cubicBezTo>
                    <a:pt x="5680" y="5424"/>
                    <a:pt x="6244" y="5854"/>
                    <a:pt x="6879" y="5854"/>
                  </a:cubicBezTo>
                  <a:cubicBezTo>
                    <a:pt x="7566" y="5854"/>
                    <a:pt x="8120" y="5424"/>
                    <a:pt x="8243" y="4778"/>
                  </a:cubicBezTo>
                  <a:lnTo>
                    <a:pt x="8243" y="4737"/>
                  </a:lnTo>
                  <a:lnTo>
                    <a:pt x="13502" y="4737"/>
                  </a:lnTo>
                  <a:cubicBezTo>
                    <a:pt x="13625" y="4737"/>
                    <a:pt x="13799" y="4614"/>
                    <a:pt x="13799" y="4440"/>
                  </a:cubicBezTo>
                  <a:lnTo>
                    <a:pt x="13799" y="2687"/>
                  </a:lnTo>
                  <a:cubicBezTo>
                    <a:pt x="13799" y="2564"/>
                    <a:pt x="13625" y="2389"/>
                    <a:pt x="13502" y="2389"/>
                  </a:cubicBezTo>
                  <a:lnTo>
                    <a:pt x="13287" y="2389"/>
                  </a:lnTo>
                  <a:lnTo>
                    <a:pt x="13287" y="1579"/>
                  </a:lnTo>
                  <a:cubicBezTo>
                    <a:pt x="13287" y="1364"/>
                    <a:pt x="13205" y="1190"/>
                    <a:pt x="13030" y="1026"/>
                  </a:cubicBezTo>
                  <a:cubicBezTo>
                    <a:pt x="12815" y="811"/>
                    <a:pt x="12477" y="636"/>
                    <a:pt x="12179" y="636"/>
                  </a:cubicBezTo>
                  <a:cubicBezTo>
                    <a:pt x="11154" y="636"/>
                    <a:pt x="10170" y="513"/>
                    <a:pt x="9186" y="165"/>
                  </a:cubicBezTo>
                  <a:cubicBezTo>
                    <a:pt x="9145" y="165"/>
                    <a:pt x="9145" y="165"/>
                    <a:pt x="9104" y="124"/>
                  </a:cubicBezTo>
                  <a:cubicBezTo>
                    <a:pt x="8889" y="83"/>
                    <a:pt x="8673" y="1"/>
                    <a:pt x="8376" y="1"/>
                  </a:cubicBezTo>
                  <a:cubicBezTo>
                    <a:pt x="7782" y="1"/>
                    <a:pt x="7218" y="339"/>
                    <a:pt x="6879" y="811"/>
                  </a:cubicBezTo>
                  <a:cubicBezTo>
                    <a:pt x="6582" y="339"/>
                    <a:pt x="6028" y="1"/>
                    <a:pt x="538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427" name="Google Shape;427;g25ca61d3fc9_0_19"/>
            <p:cNvSpPr/>
            <p:nvPr/>
          </p:nvSpPr>
          <p:spPr>
            <a:xfrm>
              <a:off x="2062438" y="3124750"/>
              <a:ext cx="37450" cy="14875"/>
            </a:xfrm>
            <a:custGeom>
              <a:avLst/>
              <a:gdLst/>
              <a:ahLst/>
              <a:cxnLst/>
              <a:rect l="l" t="t" r="r" b="b"/>
              <a:pathLst>
                <a:path w="1498" h="595" extrusionOk="0">
                  <a:moveTo>
                    <a:pt x="349" y="0"/>
                  </a:moveTo>
                  <a:cubicBezTo>
                    <a:pt x="134" y="0"/>
                    <a:pt x="0" y="164"/>
                    <a:pt x="41" y="338"/>
                  </a:cubicBezTo>
                  <a:cubicBezTo>
                    <a:pt x="41" y="472"/>
                    <a:pt x="175" y="595"/>
                    <a:pt x="349" y="595"/>
                  </a:cubicBezTo>
                  <a:lnTo>
                    <a:pt x="1200" y="595"/>
                  </a:lnTo>
                  <a:cubicBezTo>
                    <a:pt x="1374" y="595"/>
                    <a:pt x="1497" y="420"/>
                    <a:pt x="1497" y="256"/>
                  </a:cubicBezTo>
                  <a:cubicBezTo>
                    <a:pt x="1497" y="123"/>
                    <a:pt x="1323" y="0"/>
                    <a:pt x="120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428" name="Google Shape;428;g25ca61d3fc9_0_19"/>
            <p:cNvSpPr/>
            <p:nvPr/>
          </p:nvSpPr>
          <p:spPr>
            <a:xfrm>
              <a:off x="2050638" y="3074725"/>
              <a:ext cx="39750" cy="26450"/>
            </a:xfrm>
            <a:custGeom>
              <a:avLst/>
              <a:gdLst/>
              <a:ahLst/>
              <a:cxnLst/>
              <a:rect l="l" t="t" r="r" b="b"/>
              <a:pathLst>
                <a:path w="1590" h="1058" extrusionOk="0">
                  <a:moveTo>
                    <a:pt x="1229" y="0"/>
                  </a:moveTo>
                  <a:cubicBezTo>
                    <a:pt x="1190" y="0"/>
                    <a:pt x="1152" y="10"/>
                    <a:pt x="1118" y="33"/>
                  </a:cubicBezTo>
                  <a:lnTo>
                    <a:pt x="216" y="504"/>
                  </a:lnTo>
                  <a:cubicBezTo>
                    <a:pt x="93" y="586"/>
                    <a:pt x="1" y="761"/>
                    <a:pt x="93" y="884"/>
                  </a:cubicBezTo>
                  <a:cubicBezTo>
                    <a:pt x="134" y="1017"/>
                    <a:pt x="257" y="1058"/>
                    <a:pt x="349" y="1058"/>
                  </a:cubicBezTo>
                  <a:cubicBezTo>
                    <a:pt x="390" y="1058"/>
                    <a:pt x="431" y="1058"/>
                    <a:pt x="513" y="1017"/>
                  </a:cubicBezTo>
                  <a:lnTo>
                    <a:pt x="1375" y="545"/>
                  </a:lnTo>
                  <a:cubicBezTo>
                    <a:pt x="1498" y="504"/>
                    <a:pt x="1590" y="289"/>
                    <a:pt x="1498" y="166"/>
                  </a:cubicBezTo>
                  <a:cubicBezTo>
                    <a:pt x="1438" y="70"/>
                    <a:pt x="1331" y="0"/>
                    <a:pt x="122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429" name="Google Shape;429;g25ca61d3fc9_0_19"/>
            <p:cNvSpPr/>
            <p:nvPr/>
          </p:nvSpPr>
          <p:spPr>
            <a:xfrm>
              <a:off x="2050638" y="3163175"/>
              <a:ext cx="39750" cy="25650"/>
            </a:xfrm>
            <a:custGeom>
              <a:avLst/>
              <a:gdLst/>
              <a:ahLst/>
              <a:cxnLst/>
              <a:rect l="l" t="t" r="r" b="b"/>
              <a:pathLst>
                <a:path w="1590" h="1026" extrusionOk="0">
                  <a:moveTo>
                    <a:pt x="338" y="1"/>
                  </a:moveTo>
                  <a:cubicBezTo>
                    <a:pt x="243" y="1"/>
                    <a:pt x="148" y="55"/>
                    <a:pt x="93" y="165"/>
                  </a:cubicBezTo>
                  <a:cubicBezTo>
                    <a:pt x="1" y="298"/>
                    <a:pt x="93" y="472"/>
                    <a:pt x="216" y="554"/>
                  </a:cubicBezTo>
                  <a:lnTo>
                    <a:pt x="1118" y="985"/>
                  </a:lnTo>
                  <a:cubicBezTo>
                    <a:pt x="1159" y="1026"/>
                    <a:pt x="1200" y="1026"/>
                    <a:pt x="1241" y="1026"/>
                  </a:cubicBezTo>
                  <a:cubicBezTo>
                    <a:pt x="1334" y="1026"/>
                    <a:pt x="1457" y="985"/>
                    <a:pt x="1498" y="852"/>
                  </a:cubicBezTo>
                  <a:cubicBezTo>
                    <a:pt x="1590" y="729"/>
                    <a:pt x="1498" y="554"/>
                    <a:pt x="1375" y="472"/>
                  </a:cubicBezTo>
                  <a:lnTo>
                    <a:pt x="472" y="42"/>
                  </a:lnTo>
                  <a:cubicBezTo>
                    <a:pt x="431" y="14"/>
                    <a:pt x="385" y="1"/>
                    <a:pt x="338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430" name="Google Shape;430;g25ca61d3fc9_0_19"/>
            <p:cNvSpPr/>
            <p:nvPr/>
          </p:nvSpPr>
          <p:spPr>
            <a:xfrm>
              <a:off x="1843563" y="3124750"/>
              <a:ext cx="37450" cy="14875"/>
            </a:xfrm>
            <a:custGeom>
              <a:avLst/>
              <a:gdLst/>
              <a:ahLst/>
              <a:cxnLst/>
              <a:rect l="l" t="t" r="r" b="b"/>
              <a:pathLst>
                <a:path w="1498" h="595" extrusionOk="0">
                  <a:moveTo>
                    <a:pt x="339" y="0"/>
                  </a:moveTo>
                  <a:cubicBezTo>
                    <a:pt x="134" y="0"/>
                    <a:pt x="1" y="164"/>
                    <a:pt x="42" y="338"/>
                  </a:cubicBezTo>
                  <a:cubicBezTo>
                    <a:pt x="42" y="472"/>
                    <a:pt x="175" y="595"/>
                    <a:pt x="339" y="595"/>
                  </a:cubicBezTo>
                  <a:lnTo>
                    <a:pt x="1200" y="595"/>
                  </a:lnTo>
                  <a:cubicBezTo>
                    <a:pt x="1364" y="595"/>
                    <a:pt x="1497" y="420"/>
                    <a:pt x="1497" y="256"/>
                  </a:cubicBezTo>
                  <a:cubicBezTo>
                    <a:pt x="1497" y="123"/>
                    <a:pt x="1364" y="0"/>
                    <a:pt x="120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431" name="Google Shape;431;g25ca61d3fc9_0_19"/>
            <p:cNvSpPr/>
            <p:nvPr/>
          </p:nvSpPr>
          <p:spPr>
            <a:xfrm>
              <a:off x="1854338" y="3074725"/>
              <a:ext cx="38450" cy="26450"/>
            </a:xfrm>
            <a:custGeom>
              <a:avLst/>
              <a:gdLst/>
              <a:ahLst/>
              <a:cxnLst/>
              <a:rect l="l" t="t" r="r" b="b"/>
              <a:pathLst>
                <a:path w="1538" h="1058" extrusionOk="0">
                  <a:moveTo>
                    <a:pt x="355" y="0"/>
                  </a:moveTo>
                  <a:cubicBezTo>
                    <a:pt x="249" y="0"/>
                    <a:pt x="142" y="70"/>
                    <a:pt x="82" y="166"/>
                  </a:cubicBezTo>
                  <a:cubicBezTo>
                    <a:pt x="0" y="289"/>
                    <a:pt x="41" y="504"/>
                    <a:pt x="215" y="545"/>
                  </a:cubicBezTo>
                  <a:lnTo>
                    <a:pt x="1066" y="1017"/>
                  </a:lnTo>
                  <a:cubicBezTo>
                    <a:pt x="1107" y="1058"/>
                    <a:pt x="1148" y="1058"/>
                    <a:pt x="1189" y="1058"/>
                  </a:cubicBezTo>
                  <a:cubicBezTo>
                    <a:pt x="1323" y="1058"/>
                    <a:pt x="1405" y="1017"/>
                    <a:pt x="1497" y="884"/>
                  </a:cubicBezTo>
                  <a:cubicBezTo>
                    <a:pt x="1538" y="761"/>
                    <a:pt x="1497" y="586"/>
                    <a:pt x="1364" y="504"/>
                  </a:cubicBezTo>
                  <a:lnTo>
                    <a:pt x="472" y="33"/>
                  </a:lnTo>
                  <a:cubicBezTo>
                    <a:pt x="435" y="10"/>
                    <a:pt x="395" y="0"/>
                    <a:pt x="35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432" name="Google Shape;432;g25ca61d3fc9_0_19"/>
            <p:cNvSpPr/>
            <p:nvPr/>
          </p:nvSpPr>
          <p:spPr>
            <a:xfrm>
              <a:off x="1854338" y="3163175"/>
              <a:ext cx="38450" cy="25650"/>
            </a:xfrm>
            <a:custGeom>
              <a:avLst/>
              <a:gdLst/>
              <a:ahLst/>
              <a:cxnLst/>
              <a:rect l="l" t="t" r="r" b="b"/>
              <a:pathLst>
                <a:path w="1538" h="1026" extrusionOk="0">
                  <a:moveTo>
                    <a:pt x="1235" y="1"/>
                  </a:moveTo>
                  <a:cubicBezTo>
                    <a:pt x="1181" y="1"/>
                    <a:pt x="1124" y="14"/>
                    <a:pt x="1066" y="42"/>
                  </a:cubicBezTo>
                  <a:lnTo>
                    <a:pt x="215" y="472"/>
                  </a:lnTo>
                  <a:cubicBezTo>
                    <a:pt x="41" y="554"/>
                    <a:pt x="0" y="729"/>
                    <a:pt x="82" y="852"/>
                  </a:cubicBezTo>
                  <a:cubicBezTo>
                    <a:pt x="123" y="985"/>
                    <a:pt x="215" y="1026"/>
                    <a:pt x="338" y="1026"/>
                  </a:cubicBezTo>
                  <a:cubicBezTo>
                    <a:pt x="379" y="1026"/>
                    <a:pt x="421" y="1026"/>
                    <a:pt x="472" y="985"/>
                  </a:cubicBezTo>
                  <a:lnTo>
                    <a:pt x="1364" y="554"/>
                  </a:lnTo>
                  <a:cubicBezTo>
                    <a:pt x="1497" y="472"/>
                    <a:pt x="1538" y="298"/>
                    <a:pt x="1497" y="165"/>
                  </a:cubicBezTo>
                  <a:cubicBezTo>
                    <a:pt x="1435" y="55"/>
                    <a:pt x="1342" y="1"/>
                    <a:pt x="1235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433" name="Google Shape;433;g25ca61d3fc9_0_19"/>
            <p:cNvSpPr/>
            <p:nvPr/>
          </p:nvSpPr>
          <p:spPr>
            <a:xfrm>
              <a:off x="1916088" y="3074500"/>
              <a:ext cx="113300" cy="174100"/>
            </a:xfrm>
            <a:custGeom>
              <a:avLst/>
              <a:gdLst/>
              <a:ahLst/>
              <a:cxnLst/>
              <a:rect l="l" t="t" r="r" b="b"/>
              <a:pathLst>
                <a:path w="4532" h="6964" extrusionOk="0">
                  <a:moveTo>
                    <a:pt x="2225" y="595"/>
                  </a:moveTo>
                  <a:cubicBezTo>
                    <a:pt x="3169" y="595"/>
                    <a:pt x="3937" y="1364"/>
                    <a:pt x="3937" y="2307"/>
                  </a:cubicBezTo>
                  <a:cubicBezTo>
                    <a:pt x="3937" y="2687"/>
                    <a:pt x="3804" y="3035"/>
                    <a:pt x="3548" y="3333"/>
                  </a:cubicBezTo>
                  <a:cubicBezTo>
                    <a:pt x="3210" y="3763"/>
                    <a:pt x="2994" y="4276"/>
                    <a:pt x="2871" y="4870"/>
                  </a:cubicBezTo>
                  <a:lnTo>
                    <a:pt x="1631" y="4870"/>
                  </a:lnTo>
                  <a:cubicBezTo>
                    <a:pt x="1498" y="4317"/>
                    <a:pt x="1282" y="3804"/>
                    <a:pt x="903" y="3333"/>
                  </a:cubicBezTo>
                  <a:cubicBezTo>
                    <a:pt x="688" y="3035"/>
                    <a:pt x="565" y="2687"/>
                    <a:pt x="565" y="2307"/>
                  </a:cubicBezTo>
                  <a:cubicBezTo>
                    <a:pt x="565" y="1364"/>
                    <a:pt x="1333" y="595"/>
                    <a:pt x="2225" y="595"/>
                  </a:cubicBezTo>
                  <a:close/>
                  <a:moveTo>
                    <a:pt x="2820" y="5424"/>
                  </a:moveTo>
                  <a:lnTo>
                    <a:pt x="2820" y="5813"/>
                  </a:lnTo>
                  <a:cubicBezTo>
                    <a:pt x="2820" y="6111"/>
                    <a:pt x="2564" y="6367"/>
                    <a:pt x="2266" y="6367"/>
                  </a:cubicBezTo>
                  <a:cubicBezTo>
                    <a:pt x="1928" y="6367"/>
                    <a:pt x="1672" y="6111"/>
                    <a:pt x="1672" y="5813"/>
                  </a:cubicBezTo>
                  <a:lnTo>
                    <a:pt x="1672" y="5424"/>
                  </a:lnTo>
                  <a:close/>
                  <a:moveTo>
                    <a:pt x="2225" y="1"/>
                  </a:moveTo>
                  <a:cubicBezTo>
                    <a:pt x="1631" y="1"/>
                    <a:pt x="1077" y="257"/>
                    <a:pt x="647" y="688"/>
                  </a:cubicBezTo>
                  <a:cubicBezTo>
                    <a:pt x="216" y="1108"/>
                    <a:pt x="1" y="1713"/>
                    <a:pt x="1" y="2307"/>
                  </a:cubicBezTo>
                  <a:cubicBezTo>
                    <a:pt x="1" y="2820"/>
                    <a:pt x="134" y="3292"/>
                    <a:pt x="472" y="3671"/>
                  </a:cubicBezTo>
                  <a:cubicBezTo>
                    <a:pt x="770" y="4101"/>
                    <a:pt x="985" y="4614"/>
                    <a:pt x="1077" y="5086"/>
                  </a:cubicBezTo>
                  <a:lnTo>
                    <a:pt x="1077" y="5168"/>
                  </a:lnTo>
                  <a:lnTo>
                    <a:pt x="1077" y="5762"/>
                  </a:lnTo>
                  <a:cubicBezTo>
                    <a:pt x="1077" y="6425"/>
                    <a:pt x="1593" y="6964"/>
                    <a:pt x="2237" y="6964"/>
                  </a:cubicBezTo>
                  <a:cubicBezTo>
                    <a:pt x="2260" y="6964"/>
                    <a:pt x="2284" y="6963"/>
                    <a:pt x="2307" y="6962"/>
                  </a:cubicBezTo>
                  <a:cubicBezTo>
                    <a:pt x="2953" y="6921"/>
                    <a:pt x="3425" y="6408"/>
                    <a:pt x="3425" y="5813"/>
                  </a:cubicBezTo>
                  <a:lnTo>
                    <a:pt x="3425" y="5168"/>
                  </a:lnTo>
                  <a:lnTo>
                    <a:pt x="3425" y="5127"/>
                  </a:lnTo>
                  <a:cubicBezTo>
                    <a:pt x="3507" y="4614"/>
                    <a:pt x="3722" y="4101"/>
                    <a:pt x="4019" y="3712"/>
                  </a:cubicBezTo>
                  <a:cubicBezTo>
                    <a:pt x="4358" y="3292"/>
                    <a:pt x="4532" y="2820"/>
                    <a:pt x="4532" y="2307"/>
                  </a:cubicBezTo>
                  <a:cubicBezTo>
                    <a:pt x="4532" y="1713"/>
                    <a:pt x="4276" y="1108"/>
                    <a:pt x="3845" y="688"/>
                  </a:cubicBezTo>
                  <a:cubicBezTo>
                    <a:pt x="3425" y="257"/>
                    <a:pt x="2871" y="1"/>
                    <a:pt x="2266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</p:grpSp>
      <p:grpSp>
        <p:nvGrpSpPr>
          <p:cNvPr id="434" name="Google Shape;434;g25ca61d3fc9_0_19"/>
          <p:cNvGrpSpPr/>
          <p:nvPr/>
        </p:nvGrpSpPr>
        <p:grpSpPr>
          <a:xfrm>
            <a:off x="1066076" y="1320535"/>
            <a:ext cx="420796" cy="371887"/>
            <a:chOff x="-3137650" y="2787000"/>
            <a:chExt cx="291450" cy="257575"/>
          </a:xfrm>
        </p:grpSpPr>
        <p:sp>
          <p:nvSpPr>
            <p:cNvPr id="435" name="Google Shape;435;g25ca61d3fc9_0_19"/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436" name="Google Shape;436;g25ca61d3fc9_0_19"/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437" name="Google Shape;437;g25ca61d3fc9_0_19"/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438" name="Google Shape;438;g25ca61d3fc9_0_19"/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439" name="Google Shape;439;g25ca61d3fc9_0_19"/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440" name="Google Shape;440;g25ca61d3fc9_0_19"/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441" name="Google Shape;441;g25ca61d3fc9_0_19"/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442" name="Google Shape;442;g25ca61d3fc9_0_19"/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</p:grpSp>
      <p:grpSp>
        <p:nvGrpSpPr>
          <p:cNvPr id="443" name="Google Shape;443;g25ca61d3fc9_0_19"/>
          <p:cNvGrpSpPr/>
          <p:nvPr/>
        </p:nvGrpSpPr>
        <p:grpSpPr>
          <a:xfrm>
            <a:off x="1096896" y="2479546"/>
            <a:ext cx="359154" cy="359124"/>
            <a:chOff x="-47159525" y="2342000"/>
            <a:chExt cx="300900" cy="300875"/>
          </a:xfrm>
        </p:grpSpPr>
        <p:sp>
          <p:nvSpPr>
            <p:cNvPr id="444" name="Google Shape;444;g25ca61d3fc9_0_19"/>
            <p:cNvSpPr/>
            <p:nvPr/>
          </p:nvSpPr>
          <p:spPr>
            <a:xfrm>
              <a:off x="-47122500" y="2376650"/>
              <a:ext cx="123675" cy="125250"/>
            </a:xfrm>
            <a:custGeom>
              <a:avLst/>
              <a:gdLst/>
              <a:ahLst/>
              <a:cxnLst/>
              <a:rect l="l" t="t" r="r" b="b"/>
              <a:pathLst>
                <a:path w="4947" h="5010" extrusionOk="0">
                  <a:moveTo>
                    <a:pt x="1765" y="756"/>
                  </a:moveTo>
                  <a:cubicBezTo>
                    <a:pt x="2237" y="756"/>
                    <a:pt x="2615" y="1008"/>
                    <a:pt x="2741" y="1450"/>
                  </a:cubicBezTo>
                  <a:lnTo>
                    <a:pt x="1765" y="1450"/>
                  </a:lnTo>
                  <a:cubicBezTo>
                    <a:pt x="1575" y="1450"/>
                    <a:pt x="1418" y="1607"/>
                    <a:pt x="1418" y="1828"/>
                  </a:cubicBezTo>
                  <a:lnTo>
                    <a:pt x="1418" y="2804"/>
                  </a:lnTo>
                  <a:cubicBezTo>
                    <a:pt x="1008" y="2647"/>
                    <a:pt x="693" y="2237"/>
                    <a:pt x="693" y="1828"/>
                  </a:cubicBezTo>
                  <a:cubicBezTo>
                    <a:pt x="693" y="1229"/>
                    <a:pt x="1166" y="756"/>
                    <a:pt x="1765" y="756"/>
                  </a:cubicBezTo>
                  <a:close/>
                  <a:moveTo>
                    <a:pt x="2741" y="2174"/>
                  </a:moveTo>
                  <a:cubicBezTo>
                    <a:pt x="2615" y="2458"/>
                    <a:pt x="2395" y="2678"/>
                    <a:pt x="2111" y="2804"/>
                  </a:cubicBezTo>
                  <a:lnTo>
                    <a:pt x="2111" y="2174"/>
                  </a:lnTo>
                  <a:close/>
                  <a:moveTo>
                    <a:pt x="4253" y="2143"/>
                  </a:moveTo>
                  <a:lnTo>
                    <a:pt x="4253" y="4285"/>
                  </a:lnTo>
                  <a:lnTo>
                    <a:pt x="2111" y="4285"/>
                  </a:lnTo>
                  <a:lnTo>
                    <a:pt x="2111" y="3497"/>
                  </a:lnTo>
                  <a:cubicBezTo>
                    <a:pt x="2804" y="3340"/>
                    <a:pt x="3340" y="2836"/>
                    <a:pt x="3497" y="2143"/>
                  </a:cubicBezTo>
                  <a:close/>
                  <a:moveTo>
                    <a:pt x="1765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47"/>
                    <a:pt x="567" y="3340"/>
                    <a:pt x="1418" y="3497"/>
                  </a:cubicBezTo>
                  <a:lnTo>
                    <a:pt x="1418" y="4663"/>
                  </a:lnTo>
                  <a:cubicBezTo>
                    <a:pt x="1418" y="4852"/>
                    <a:pt x="1575" y="5010"/>
                    <a:pt x="1765" y="5010"/>
                  </a:cubicBezTo>
                  <a:lnTo>
                    <a:pt x="4600" y="5010"/>
                  </a:lnTo>
                  <a:cubicBezTo>
                    <a:pt x="4789" y="5010"/>
                    <a:pt x="4947" y="4852"/>
                    <a:pt x="4947" y="4663"/>
                  </a:cubicBezTo>
                  <a:lnTo>
                    <a:pt x="4947" y="1765"/>
                  </a:lnTo>
                  <a:cubicBezTo>
                    <a:pt x="4947" y="1576"/>
                    <a:pt x="4789" y="1418"/>
                    <a:pt x="4600" y="1418"/>
                  </a:cubicBezTo>
                  <a:lnTo>
                    <a:pt x="3497" y="1418"/>
                  </a:lnTo>
                  <a:cubicBezTo>
                    <a:pt x="3340" y="630"/>
                    <a:pt x="2615" y="0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445" name="Google Shape;445;g25ca61d3fc9_0_19"/>
            <p:cNvSpPr/>
            <p:nvPr/>
          </p:nvSpPr>
          <p:spPr>
            <a:xfrm>
              <a:off x="-47159525" y="2342000"/>
              <a:ext cx="300900" cy="300875"/>
            </a:xfrm>
            <a:custGeom>
              <a:avLst/>
              <a:gdLst/>
              <a:ahLst/>
              <a:cxnLst/>
              <a:rect l="l" t="t" r="r" b="b"/>
              <a:pathLst>
                <a:path w="12036" h="12035" extrusionOk="0">
                  <a:moveTo>
                    <a:pt x="7089" y="1229"/>
                  </a:moveTo>
                  <a:lnTo>
                    <a:pt x="8003" y="2142"/>
                  </a:lnTo>
                  <a:lnTo>
                    <a:pt x="7089" y="2142"/>
                  </a:lnTo>
                  <a:lnTo>
                    <a:pt x="7089" y="1229"/>
                  </a:lnTo>
                  <a:close/>
                  <a:moveTo>
                    <a:pt x="8538" y="6396"/>
                  </a:moveTo>
                  <a:lnTo>
                    <a:pt x="8538" y="6711"/>
                  </a:lnTo>
                  <a:cubicBezTo>
                    <a:pt x="8538" y="6900"/>
                    <a:pt x="8664" y="7057"/>
                    <a:pt x="8885" y="7057"/>
                  </a:cubicBezTo>
                  <a:cubicBezTo>
                    <a:pt x="9074" y="7057"/>
                    <a:pt x="9231" y="6900"/>
                    <a:pt x="9231" y="6711"/>
                  </a:cubicBezTo>
                  <a:lnTo>
                    <a:pt x="9231" y="6427"/>
                  </a:lnTo>
                  <a:cubicBezTo>
                    <a:pt x="10303" y="6585"/>
                    <a:pt x="11153" y="7467"/>
                    <a:pt x="11311" y="8506"/>
                  </a:cubicBezTo>
                  <a:lnTo>
                    <a:pt x="10996" y="8506"/>
                  </a:lnTo>
                  <a:cubicBezTo>
                    <a:pt x="10807" y="8506"/>
                    <a:pt x="10649" y="8664"/>
                    <a:pt x="10649" y="8884"/>
                  </a:cubicBezTo>
                  <a:cubicBezTo>
                    <a:pt x="10649" y="9073"/>
                    <a:pt x="10807" y="9231"/>
                    <a:pt x="10996" y="9231"/>
                  </a:cubicBezTo>
                  <a:lnTo>
                    <a:pt x="11311" y="9231"/>
                  </a:lnTo>
                  <a:cubicBezTo>
                    <a:pt x="11153" y="10302"/>
                    <a:pt x="10303" y="11121"/>
                    <a:pt x="9231" y="11279"/>
                  </a:cubicBezTo>
                  <a:lnTo>
                    <a:pt x="9231" y="10964"/>
                  </a:lnTo>
                  <a:cubicBezTo>
                    <a:pt x="9231" y="10775"/>
                    <a:pt x="9074" y="10617"/>
                    <a:pt x="8885" y="10617"/>
                  </a:cubicBezTo>
                  <a:cubicBezTo>
                    <a:pt x="8664" y="10617"/>
                    <a:pt x="8538" y="10775"/>
                    <a:pt x="8538" y="10964"/>
                  </a:cubicBezTo>
                  <a:lnTo>
                    <a:pt x="8538" y="11279"/>
                  </a:lnTo>
                  <a:cubicBezTo>
                    <a:pt x="7467" y="11121"/>
                    <a:pt x="6585" y="10239"/>
                    <a:pt x="6428" y="9200"/>
                  </a:cubicBezTo>
                  <a:lnTo>
                    <a:pt x="6743" y="9200"/>
                  </a:lnTo>
                  <a:cubicBezTo>
                    <a:pt x="6963" y="9200"/>
                    <a:pt x="7089" y="9042"/>
                    <a:pt x="7089" y="8821"/>
                  </a:cubicBezTo>
                  <a:cubicBezTo>
                    <a:pt x="7089" y="8632"/>
                    <a:pt x="6963" y="8475"/>
                    <a:pt x="6743" y="8475"/>
                  </a:cubicBezTo>
                  <a:lnTo>
                    <a:pt x="6428" y="8475"/>
                  </a:lnTo>
                  <a:cubicBezTo>
                    <a:pt x="6585" y="7404"/>
                    <a:pt x="7467" y="6553"/>
                    <a:pt x="8538" y="6396"/>
                  </a:cubicBezTo>
                  <a:close/>
                  <a:moveTo>
                    <a:pt x="6428" y="725"/>
                  </a:moveTo>
                  <a:lnTo>
                    <a:pt x="6428" y="2489"/>
                  </a:lnTo>
                  <a:cubicBezTo>
                    <a:pt x="6428" y="2678"/>
                    <a:pt x="6585" y="2836"/>
                    <a:pt x="6774" y="2836"/>
                  </a:cubicBezTo>
                  <a:lnTo>
                    <a:pt x="8570" y="2836"/>
                  </a:lnTo>
                  <a:lnTo>
                    <a:pt x="8570" y="5734"/>
                  </a:lnTo>
                  <a:cubicBezTo>
                    <a:pt x="6995" y="5892"/>
                    <a:pt x="5766" y="7246"/>
                    <a:pt x="5766" y="8884"/>
                  </a:cubicBezTo>
                  <a:cubicBezTo>
                    <a:pt x="5766" y="9861"/>
                    <a:pt x="6238" y="10775"/>
                    <a:pt x="6932" y="11310"/>
                  </a:cubicBezTo>
                  <a:lnTo>
                    <a:pt x="757" y="11310"/>
                  </a:lnTo>
                  <a:lnTo>
                    <a:pt x="757" y="725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1657"/>
                  </a:lnTo>
                  <a:cubicBezTo>
                    <a:pt x="0" y="11877"/>
                    <a:pt x="158" y="12035"/>
                    <a:pt x="379" y="12035"/>
                  </a:cubicBezTo>
                  <a:lnTo>
                    <a:pt x="8822" y="12035"/>
                  </a:lnTo>
                  <a:cubicBezTo>
                    <a:pt x="10555" y="12035"/>
                    <a:pt x="11972" y="10617"/>
                    <a:pt x="11972" y="8884"/>
                  </a:cubicBezTo>
                  <a:cubicBezTo>
                    <a:pt x="12035" y="7215"/>
                    <a:pt x="10807" y="5892"/>
                    <a:pt x="9231" y="5734"/>
                  </a:cubicBezTo>
                  <a:lnTo>
                    <a:pt x="9231" y="2489"/>
                  </a:lnTo>
                  <a:cubicBezTo>
                    <a:pt x="9231" y="2426"/>
                    <a:pt x="9200" y="2300"/>
                    <a:pt x="9105" y="2268"/>
                  </a:cubicBezTo>
                  <a:lnTo>
                    <a:pt x="6995" y="126"/>
                  </a:lnTo>
                  <a:cubicBezTo>
                    <a:pt x="6900" y="63"/>
                    <a:pt x="6837" y="0"/>
                    <a:pt x="67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446" name="Google Shape;446;g25ca61d3fc9_0_19"/>
            <p:cNvSpPr/>
            <p:nvPr/>
          </p:nvSpPr>
          <p:spPr>
            <a:xfrm>
              <a:off x="-46946075" y="253732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47" y="1418"/>
                  </a:cubicBezTo>
                  <a:lnTo>
                    <a:pt x="1040" y="1418"/>
                  </a:lnTo>
                  <a:cubicBezTo>
                    <a:pt x="1261" y="1418"/>
                    <a:pt x="1418" y="1260"/>
                    <a:pt x="1418" y="1071"/>
                  </a:cubicBezTo>
                  <a:cubicBezTo>
                    <a:pt x="1387" y="851"/>
                    <a:pt x="1261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447" name="Google Shape;447;g25ca61d3fc9_0_19"/>
            <p:cNvSpPr/>
            <p:nvPr/>
          </p:nvSpPr>
          <p:spPr>
            <a:xfrm>
              <a:off x="-47122500" y="2537325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51" y="693"/>
                  </a:lnTo>
                  <a:cubicBezTo>
                    <a:pt x="3340" y="693"/>
                    <a:pt x="3497" y="536"/>
                    <a:pt x="3497" y="347"/>
                  </a:cubicBez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448" name="Google Shape;448;g25ca61d3fc9_0_19"/>
            <p:cNvSpPr/>
            <p:nvPr/>
          </p:nvSpPr>
          <p:spPr>
            <a:xfrm>
              <a:off x="-47122500" y="2572775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51" y="693"/>
                  </a:lnTo>
                  <a:cubicBezTo>
                    <a:pt x="3340" y="693"/>
                    <a:pt x="3497" y="536"/>
                    <a:pt x="3497" y="347"/>
                  </a:cubicBez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</p:grpSp>
      <p:sp>
        <p:nvSpPr>
          <p:cNvPr id="449" name="Google Shape;449;g25ca61d3fc9_0_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legant Black &amp; White Thesis Defense by Slidesgo">
  <a:themeElements>
    <a:clrScheme name="Simple Light">
      <a:dk1>
        <a:srgbClr val="333333"/>
      </a:dk1>
      <a:lt1>
        <a:srgbClr val="FDFDFD"/>
      </a:lt1>
      <a:dk2>
        <a:srgbClr val="E8E7E7"/>
      </a:dk2>
      <a:lt2>
        <a:srgbClr val="B2B2B2"/>
      </a:lt2>
      <a:accent1>
        <a:srgbClr val="77777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711</Words>
  <Application>Microsoft Office PowerPoint</Application>
  <PresentationFormat>화면 슬라이드 쇼(16:9)</PresentationFormat>
  <Paragraphs>175</Paragraphs>
  <Slides>27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6" baseType="lpstr">
      <vt:lpstr>Arial</vt:lpstr>
      <vt:lpstr>Roboto</vt:lpstr>
      <vt:lpstr>맑은 고딕</vt:lpstr>
      <vt:lpstr>Nunito Light</vt:lpstr>
      <vt:lpstr>Figtree Black</vt:lpstr>
      <vt:lpstr>Hanken Grotesk</vt:lpstr>
      <vt:lpstr>Hanken Grotesk Black</vt:lpstr>
      <vt:lpstr>Lato</vt:lpstr>
      <vt:lpstr>Elegant Black &amp; White Thesis Defense by Slidesgo</vt:lpstr>
      <vt:lpstr>[DBI] 유아동 그림 분석 AI 알고리즘 개발</vt:lpstr>
      <vt:lpstr>목차</vt:lpstr>
      <vt:lpstr>주제 소개</vt:lpstr>
      <vt:lpstr>주제 소개</vt:lpstr>
      <vt:lpstr>분석 기법</vt:lpstr>
      <vt:lpstr>분석기법 - Object Detection  </vt:lpstr>
      <vt:lpstr>분석기법 - Object Detection 용어 </vt:lpstr>
      <vt:lpstr>분석기법 – 모델의 평가 지표 </vt:lpstr>
      <vt:lpstr>분석 기법</vt:lpstr>
      <vt:lpstr>데이터 전처리</vt:lpstr>
      <vt:lpstr>Data Annotation - House</vt:lpstr>
      <vt:lpstr>Data Annotation - Tree</vt:lpstr>
      <vt:lpstr>Data Annotation - Person</vt:lpstr>
      <vt:lpstr>이상치 제거</vt:lpstr>
      <vt:lpstr>이상치 제거</vt:lpstr>
      <vt:lpstr>이상치 제거</vt:lpstr>
      <vt:lpstr>이미지 사이즈 변환</vt:lpstr>
      <vt:lpstr>모델링 및 학습</vt:lpstr>
      <vt:lpstr>House - 예측한 이미지</vt:lpstr>
      <vt:lpstr>Tree - 예측한 이미지</vt:lpstr>
      <vt:lpstr>Person - 예측한 이미지</vt:lpstr>
      <vt:lpstr>mAP50</vt:lpstr>
      <vt:lpstr>결론</vt:lpstr>
      <vt:lpstr>House - 요소 분류 결과</vt:lpstr>
      <vt:lpstr>Tree - 요소 분류 결과</vt:lpstr>
      <vt:lpstr>Person - 요소 분류 결과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[DBI] 유아동 그림 분석 AI 알고리즘 개발</dc:title>
  <cp:lastModifiedBy>user</cp:lastModifiedBy>
  <cp:revision>3</cp:revision>
  <dcterms:modified xsi:type="dcterms:W3CDTF">2023-10-24T14:29:02Z</dcterms:modified>
</cp:coreProperties>
</file>